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9"/>
  </p:notesMasterIdLst>
  <p:sldIdLst>
    <p:sldId id="258" r:id="rId2"/>
    <p:sldId id="261" r:id="rId3"/>
    <p:sldId id="257" r:id="rId4"/>
    <p:sldId id="349" r:id="rId5"/>
    <p:sldId id="350" r:id="rId6"/>
    <p:sldId id="351" r:id="rId7"/>
    <p:sldId id="352" r:id="rId8"/>
    <p:sldId id="360" r:id="rId9"/>
    <p:sldId id="359" r:id="rId10"/>
    <p:sldId id="361" r:id="rId11"/>
    <p:sldId id="362" r:id="rId12"/>
    <p:sldId id="356" r:id="rId13"/>
    <p:sldId id="358" r:id="rId14"/>
    <p:sldId id="354" r:id="rId15"/>
    <p:sldId id="292" r:id="rId16"/>
    <p:sldId id="268" r:id="rId17"/>
    <p:sldId id="355" r:id="rId18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Gudea" panose="02000000000000000000" pitchFamily="2" charset="0"/>
      <p:regular r:id="rId22"/>
      <p:bold r:id="rId23"/>
      <p:italic r:id="rId24"/>
    </p:embeddedFont>
    <p:embeddedFont>
      <p:font typeface="Old Standard TT" pitchFamily="2" charset="0"/>
      <p:regular r:id="rId25"/>
      <p:bold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FF99FF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2F1A66-C8F8-4E51-A069-DA7A11BF064B}">
  <a:tblStyle styleId="{972F1A66-C8F8-4E51-A069-DA7A11BF064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6B36ED3-D518-4376-BBCF-7270CE0A475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79" autoAdjust="0"/>
    <p:restoredTop sz="94334" autoAdjust="0"/>
  </p:normalViewPr>
  <p:slideViewPr>
    <p:cSldViewPr snapToGrid="0" snapToObjects="1">
      <p:cViewPr varScale="1">
        <p:scale>
          <a:sx n="165" d="100"/>
          <a:sy n="165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8E8E61-A619-4A44-B38B-CF87546CF1D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CC72BD4-ADF8-4031-840A-866D71292E34}">
      <dgm:prSet phldrT="[텍스트]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tx2"/>
              </a:solidFill>
            </a:rPr>
            <a:t>클래식</a:t>
          </a:r>
        </a:p>
      </dgm:t>
    </dgm:pt>
    <dgm:pt modelId="{AE18C2D2-DFE9-440D-BFB1-6ACC74D36E4C}" type="parTrans" cxnId="{C086A055-18FA-4F5C-972D-52033F010C63}">
      <dgm:prSet/>
      <dgm:spPr/>
      <dgm:t>
        <a:bodyPr/>
        <a:lstStyle/>
        <a:p>
          <a:pPr latinLnBrk="1"/>
          <a:endParaRPr lang="ko-KR" altLang="en-US"/>
        </a:p>
      </dgm:t>
    </dgm:pt>
    <dgm:pt modelId="{24A2CA45-59B6-4BB9-8B31-15B21807ABA1}" type="sibTrans" cxnId="{C086A055-18FA-4F5C-972D-52033F010C63}">
      <dgm:prSet/>
      <dgm:spPr/>
      <dgm:t>
        <a:bodyPr/>
        <a:lstStyle/>
        <a:p>
          <a:pPr latinLnBrk="1"/>
          <a:endParaRPr lang="ko-KR" altLang="en-US"/>
        </a:p>
      </dgm:t>
    </dgm:pt>
    <dgm:pt modelId="{2C5AE769-E929-4F3A-9DEC-F8029C66CDC7}">
      <dgm:prSet phldrT="[텍스트]" custT="1"/>
      <dgm:spPr>
        <a:solidFill>
          <a:srgbClr val="FF99FF">
            <a:alpha val="89804"/>
          </a:srgbClr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>
                  <a:lumMod val="50000"/>
                </a:schemeClr>
              </a:solidFill>
            </a:rPr>
            <a:t>고전적인</a:t>
          </a:r>
        </a:p>
      </dgm:t>
    </dgm:pt>
    <dgm:pt modelId="{5325CBF9-4799-4B97-ABFA-0DCFD273412E}" type="parTrans" cxnId="{DBB455A8-3050-419B-9D85-4AD1E691ECC9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DA7A1C06-B9CD-45F2-AD3B-9A991CBF1565}" type="sibTrans" cxnId="{DBB455A8-3050-419B-9D85-4AD1E691ECC9}">
      <dgm:prSet/>
      <dgm:spPr/>
      <dgm:t>
        <a:bodyPr/>
        <a:lstStyle/>
        <a:p>
          <a:pPr latinLnBrk="1"/>
          <a:endParaRPr lang="ko-KR" altLang="en-US"/>
        </a:p>
      </dgm:t>
    </dgm:pt>
    <dgm:pt modelId="{6CEAC95D-C4DB-4FFB-BBCB-08B9ECA758A3}">
      <dgm:prSet phldrT="[텍스트]"/>
      <dgm:spPr>
        <a:solidFill>
          <a:srgbClr val="66CCFF">
            <a:alpha val="89804"/>
          </a:srgbClr>
        </a:solidFill>
      </dgm:spPr>
      <dgm:t>
        <a:bodyPr/>
        <a:lstStyle/>
        <a:p>
          <a:pPr latinLnBrk="1"/>
          <a:r>
            <a:rPr lang="ko-KR" altLang="en-US" b="1" dirty="0" err="1">
              <a:solidFill>
                <a:schemeClr val="tx1">
                  <a:lumMod val="50000"/>
                </a:schemeClr>
              </a:solidFill>
            </a:rPr>
            <a:t>품위있는</a:t>
          </a:r>
          <a:endParaRPr lang="ko-KR" altLang="en-US" b="1" dirty="0">
            <a:solidFill>
              <a:schemeClr val="tx1">
                <a:lumMod val="50000"/>
              </a:schemeClr>
            </a:solidFill>
          </a:endParaRPr>
        </a:p>
      </dgm:t>
    </dgm:pt>
    <dgm:pt modelId="{3728B63F-67FF-4232-BD35-89E4163C10B8}" type="parTrans" cxnId="{CC2873BB-1AB0-495C-A55E-4ACB1A960E89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33253F8F-2B28-4620-BD16-2456AF38C89E}" type="sibTrans" cxnId="{CC2873BB-1AB0-495C-A55E-4ACB1A960E89}">
      <dgm:prSet/>
      <dgm:spPr/>
      <dgm:t>
        <a:bodyPr/>
        <a:lstStyle/>
        <a:p>
          <a:pPr latinLnBrk="1"/>
          <a:endParaRPr lang="ko-KR" altLang="en-US"/>
        </a:p>
      </dgm:t>
    </dgm:pt>
    <dgm:pt modelId="{7735C9BA-790F-4562-8443-3F66A5FFC53B}">
      <dgm:prSet phldrT="[텍스트]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b="1" dirty="0" err="1">
              <a:solidFill>
                <a:schemeClr val="tx2"/>
              </a:solidFill>
            </a:rPr>
            <a:t>매니시</a:t>
          </a:r>
          <a:endParaRPr lang="ko-KR" altLang="en-US" b="1" dirty="0">
            <a:solidFill>
              <a:schemeClr val="tx2"/>
            </a:solidFill>
          </a:endParaRPr>
        </a:p>
      </dgm:t>
    </dgm:pt>
    <dgm:pt modelId="{DFFCDDCE-941E-4C15-B6C5-C0EB0533676E}" type="parTrans" cxnId="{08B2705F-3F79-4F96-83E6-733E5A0CF6AC}">
      <dgm:prSet/>
      <dgm:spPr/>
      <dgm:t>
        <a:bodyPr/>
        <a:lstStyle/>
        <a:p>
          <a:pPr latinLnBrk="1"/>
          <a:endParaRPr lang="ko-KR" altLang="en-US"/>
        </a:p>
      </dgm:t>
    </dgm:pt>
    <dgm:pt modelId="{08603025-AAED-4619-8970-6954E406FFC9}" type="sibTrans" cxnId="{08B2705F-3F79-4F96-83E6-733E5A0CF6AC}">
      <dgm:prSet/>
      <dgm:spPr/>
      <dgm:t>
        <a:bodyPr/>
        <a:lstStyle/>
        <a:p>
          <a:pPr latinLnBrk="1"/>
          <a:endParaRPr lang="ko-KR" altLang="en-US"/>
        </a:p>
      </dgm:t>
    </dgm:pt>
    <dgm:pt modelId="{9DCB9D81-ED22-45B4-98D5-C7473B32FD80}">
      <dgm:prSet phldrT="[텍스트]"/>
      <dgm:spPr>
        <a:solidFill>
          <a:srgbClr val="FF99FF">
            <a:alpha val="89804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tx1">
                  <a:lumMod val="50000"/>
                </a:schemeClr>
              </a:solidFill>
            </a:rPr>
            <a:t>남성적인</a:t>
          </a:r>
        </a:p>
      </dgm:t>
    </dgm:pt>
    <dgm:pt modelId="{A57B9003-F67C-4DA9-AB44-C9FAFEFEF0B9}" type="parTrans" cxnId="{FB69E687-9DD5-41BD-BEE4-E8F7DB61CC66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EA16E914-ED5A-44D8-B61E-6CC99E94C948}" type="sibTrans" cxnId="{FB69E687-9DD5-41BD-BEE4-E8F7DB61CC66}">
      <dgm:prSet/>
      <dgm:spPr/>
      <dgm:t>
        <a:bodyPr/>
        <a:lstStyle/>
        <a:p>
          <a:pPr latinLnBrk="1"/>
          <a:endParaRPr lang="ko-KR" altLang="en-US"/>
        </a:p>
      </dgm:t>
    </dgm:pt>
    <dgm:pt modelId="{3AFF8AAE-499A-4BA2-B2BD-E53F34DC4A1D}">
      <dgm:prSet phldrT="[텍스트]"/>
      <dgm:spPr>
        <a:solidFill>
          <a:srgbClr val="66CCFF">
            <a:alpha val="89804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tx1">
                  <a:lumMod val="50000"/>
                </a:schemeClr>
              </a:solidFill>
            </a:rPr>
            <a:t>독립적인</a:t>
          </a:r>
        </a:p>
      </dgm:t>
    </dgm:pt>
    <dgm:pt modelId="{05840FDE-37C4-4BAB-8BC7-0D504A352D0D}" type="parTrans" cxnId="{E5782582-70FE-4B39-B0FF-9370847C65C6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3429C0C5-5922-49A8-BC3E-F6391F975E3A}" type="sibTrans" cxnId="{E5782582-70FE-4B39-B0FF-9370847C65C6}">
      <dgm:prSet/>
      <dgm:spPr/>
      <dgm:t>
        <a:bodyPr/>
        <a:lstStyle/>
        <a:p>
          <a:pPr latinLnBrk="1"/>
          <a:endParaRPr lang="ko-KR" altLang="en-US"/>
        </a:p>
      </dgm:t>
    </dgm:pt>
    <dgm:pt modelId="{D0BFAE0F-BF3F-4881-B382-A709566288DB}" type="pres">
      <dgm:prSet presAssocID="{2A8E8E61-A619-4A44-B38B-CF87546CF1D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13F543-2111-4007-88C5-9528F7B93BBD}" type="pres">
      <dgm:prSet presAssocID="{BCC72BD4-ADF8-4031-840A-866D71292E34}" presName="root" presStyleCnt="0"/>
      <dgm:spPr/>
    </dgm:pt>
    <dgm:pt modelId="{49536B72-9B28-4288-9409-00590782CE76}" type="pres">
      <dgm:prSet presAssocID="{BCC72BD4-ADF8-4031-840A-866D71292E34}" presName="rootComposite" presStyleCnt="0"/>
      <dgm:spPr/>
    </dgm:pt>
    <dgm:pt modelId="{02BB550E-8166-44F0-99BD-6FB2E6F32542}" type="pres">
      <dgm:prSet presAssocID="{BCC72BD4-ADF8-4031-840A-866D71292E34}" presName="rootText" presStyleLbl="node1" presStyleIdx="0" presStyleCnt="2"/>
      <dgm:spPr/>
    </dgm:pt>
    <dgm:pt modelId="{DB69D06A-CD97-4951-8EB3-C3C6462B98CC}" type="pres">
      <dgm:prSet presAssocID="{BCC72BD4-ADF8-4031-840A-866D71292E34}" presName="rootConnector" presStyleLbl="node1" presStyleIdx="0" presStyleCnt="2"/>
      <dgm:spPr/>
    </dgm:pt>
    <dgm:pt modelId="{5C930904-83F0-4A02-A00A-77F177365176}" type="pres">
      <dgm:prSet presAssocID="{BCC72BD4-ADF8-4031-840A-866D71292E34}" presName="childShape" presStyleCnt="0"/>
      <dgm:spPr/>
    </dgm:pt>
    <dgm:pt modelId="{43769BB3-E3DB-4451-A23D-2EF5C71A085F}" type="pres">
      <dgm:prSet presAssocID="{5325CBF9-4799-4B97-ABFA-0DCFD273412E}" presName="Name13" presStyleLbl="parChTrans1D2" presStyleIdx="0" presStyleCnt="4"/>
      <dgm:spPr/>
    </dgm:pt>
    <dgm:pt modelId="{FE941C58-630C-4680-A396-3B76DBD060AE}" type="pres">
      <dgm:prSet presAssocID="{2C5AE769-E929-4F3A-9DEC-F8029C66CDC7}" presName="childText" presStyleLbl="bgAcc1" presStyleIdx="0" presStyleCnt="4">
        <dgm:presLayoutVars>
          <dgm:bulletEnabled val="1"/>
        </dgm:presLayoutVars>
      </dgm:prSet>
      <dgm:spPr/>
    </dgm:pt>
    <dgm:pt modelId="{F5BA14AC-9524-4D4C-AF15-9174A8076FC1}" type="pres">
      <dgm:prSet presAssocID="{3728B63F-67FF-4232-BD35-89E4163C10B8}" presName="Name13" presStyleLbl="parChTrans1D2" presStyleIdx="1" presStyleCnt="4"/>
      <dgm:spPr/>
    </dgm:pt>
    <dgm:pt modelId="{385D855B-BE2B-4A55-83D7-FD919EC6BBE6}" type="pres">
      <dgm:prSet presAssocID="{6CEAC95D-C4DB-4FFB-BBCB-08B9ECA758A3}" presName="childText" presStyleLbl="bgAcc1" presStyleIdx="1" presStyleCnt="4">
        <dgm:presLayoutVars>
          <dgm:bulletEnabled val="1"/>
        </dgm:presLayoutVars>
      </dgm:prSet>
      <dgm:spPr/>
    </dgm:pt>
    <dgm:pt modelId="{137ABB1B-AA8A-4E4F-83CB-FFBCB5BE09AB}" type="pres">
      <dgm:prSet presAssocID="{7735C9BA-790F-4562-8443-3F66A5FFC53B}" presName="root" presStyleCnt="0"/>
      <dgm:spPr/>
    </dgm:pt>
    <dgm:pt modelId="{15543D61-F831-4CA3-A7FD-A15985F371E6}" type="pres">
      <dgm:prSet presAssocID="{7735C9BA-790F-4562-8443-3F66A5FFC53B}" presName="rootComposite" presStyleCnt="0"/>
      <dgm:spPr/>
    </dgm:pt>
    <dgm:pt modelId="{CA2D7F0E-6AE0-49F3-B614-6977E9758C84}" type="pres">
      <dgm:prSet presAssocID="{7735C9BA-790F-4562-8443-3F66A5FFC53B}" presName="rootText" presStyleLbl="node1" presStyleIdx="1" presStyleCnt="2"/>
      <dgm:spPr/>
    </dgm:pt>
    <dgm:pt modelId="{4EC7C494-798F-435D-8B31-33EC4771D66A}" type="pres">
      <dgm:prSet presAssocID="{7735C9BA-790F-4562-8443-3F66A5FFC53B}" presName="rootConnector" presStyleLbl="node1" presStyleIdx="1" presStyleCnt="2"/>
      <dgm:spPr/>
    </dgm:pt>
    <dgm:pt modelId="{C804F75F-C3F3-4C7C-A8D1-62EE72EB0824}" type="pres">
      <dgm:prSet presAssocID="{7735C9BA-790F-4562-8443-3F66A5FFC53B}" presName="childShape" presStyleCnt="0"/>
      <dgm:spPr/>
    </dgm:pt>
    <dgm:pt modelId="{14B891B9-626D-4AE1-A4E6-552BC4EA2195}" type="pres">
      <dgm:prSet presAssocID="{A57B9003-F67C-4DA9-AB44-C9FAFEFEF0B9}" presName="Name13" presStyleLbl="parChTrans1D2" presStyleIdx="2" presStyleCnt="4"/>
      <dgm:spPr/>
    </dgm:pt>
    <dgm:pt modelId="{73852462-A253-4982-84FF-389FE72701CA}" type="pres">
      <dgm:prSet presAssocID="{9DCB9D81-ED22-45B4-98D5-C7473B32FD80}" presName="childText" presStyleLbl="bgAcc1" presStyleIdx="2" presStyleCnt="4">
        <dgm:presLayoutVars>
          <dgm:bulletEnabled val="1"/>
        </dgm:presLayoutVars>
      </dgm:prSet>
      <dgm:spPr/>
    </dgm:pt>
    <dgm:pt modelId="{3BCB8CF8-3657-48DB-B4F8-9AF54425E1BC}" type="pres">
      <dgm:prSet presAssocID="{05840FDE-37C4-4BAB-8BC7-0D504A352D0D}" presName="Name13" presStyleLbl="parChTrans1D2" presStyleIdx="3" presStyleCnt="4"/>
      <dgm:spPr/>
    </dgm:pt>
    <dgm:pt modelId="{1ACC46FC-FEFE-4EE7-B9EC-E13978E1EEDA}" type="pres">
      <dgm:prSet presAssocID="{3AFF8AAE-499A-4BA2-B2BD-E53F34DC4A1D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CAAFF09-11CC-40C5-BF39-D7F4DFF75F4F}" type="presOf" srcId="{3AFF8AAE-499A-4BA2-B2BD-E53F34DC4A1D}" destId="{1ACC46FC-FEFE-4EE7-B9EC-E13978E1EEDA}" srcOrd="0" destOrd="0" presId="urn:microsoft.com/office/officeart/2005/8/layout/hierarchy3"/>
    <dgm:cxn modelId="{71ED2117-8E49-483F-B39B-AAEC3A2C0DD2}" type="presOf" srcId="{05840FDE-37C4-4BAB-8BC7-0D504A352D0D}" destId="{3BCB8CF8-3657-48DB-B4F8-9AF54425E1BC}" srcOrd="0" destOrd="0" presId="urn:microsoft.com/office/officeart/2005/8/layout/hierarchy3"/>
    <dgm:cxn modelId="{69AD6B18-ADA0-411F-BB8D-919723B0CB58}" type="presOf" srcId="{3728B63F-67FF-4232-BD35-89E4163C10B8}" destId="{F5BA14AC-9524-4D4C-AF15-9174A8076FC1}" srcOrd="0" destOrd="0" presId="urn:microsoft.com/office/officeart/2005/8/layout/hierarchy3"/>
    <dgm:cxn modelId="{558F7321-1992-4CF9-8B70-81FCF741A7DB}" type="presOf" srcId="{5325CBF9-4799-4B97-ABFA-0DCFD273412E}" destId="{43769BB3-E3DB-4451-A23D-2EF5C71A085F}" srcOrd="0" destOrd="0" presId="urn:microsoft.com/office/officeart/2005/8/layout/hierarchy3"/>
    <dgm:cxn modelId="{B9EF013D-A4AA-4EEE-AEED-5CD8151A2DD8}" type="presOf" srcId="{7735C9BA-790F-4562-8443-3F66A5FFC53B}" destId="{CA2D7F0E-6AE0-49F3-B614-6977E9758C84}" srcOrd="0" destOrd="0" presId="urn:microsoft.com/office/officeart/2005/8/layout/hierarchy3"/>
    <dgm:cxn modelId="{C086A055-18FA-4F5C-972D-52033F010C63}" srcId="{2A8E8E61-A619-4A44-B38B-CF87546CF1DC}" destId="{BCC72BD4-ADF8-4031-840A-866D71292E34}" srcOrd="0" destOrd="0" parTransId="{AE18C2D2-DFE9-440D-BFB1-6ACC74D36E4C}" sibTransId="{24A2CA45-59B6-4BB9-8B31-15B21807ABA1}"/>
    <dgm:cxn modelId="{B1C5195A-9D30-4F75-9533-727980F3BDBB}" type="presOf" srcId="{2A8E8E61-A619-4A44-B38B-CF87546CF1DC}" destId="{D0BFAE0F-BF3F-4881-B382-A709566288DB}" srcOrd="0" destOrd="0" presId="urn:microsoft.com/office/officeart/2005/8/layout/hierarchy3"/>
    <dgm:cxn modelId="{08B2705F-3F79-4F96-83E6-733E5A0CF6AC}" srcId="{2A8E8E61-A619-4A44-B38B-CF87546CF1DC}" destId="{7735C9BA-790F-4562-8443-3F66A5FFC53B}" srcOrd="1" destOrd="0" parTransId="{DFFCDDCE-941E-4C15-B6C5-C0EB0533676E}" sibTransId="{08603025-AAED-4619-8970-6954E406FFC9}"/>
    <dgm:cxn modelId="{E5782582-70FE-4B39-B0FF-9370847C65C6}" srcId="{7735C9BA-790F-4562-8443-3F66A5FFC53B}" destId="{3AFF8AAE-499A-4BA2-B2BD-E53F34DC4A1D}" srcOrd="1" destOrd="0" parTransId="{05840FDE-37C4-4BAB-8BC7-0D504A352D0D}" sibTransId="{3429C0C5-5922-49A8-BC3E-F6391F975E3A}"/>
    <dgm:cxn modelId="{FB69E687-9DD5-41BD-BEE4-E8F7DB61CC66}" srcId="{7735C9BA-790F-4562-8443-3F66A5FFC53B}" destId="{9DCB9D81-ED22-45B4-98D5-C7473B32FD80}" srcOrd="0" destOrd="0" parTransId="{A57B9003-F67C-4DA9-AB44-C9FAFEFEF0B9}" sibTransId="{EA16E914-ED5A-44D8-B61E-6CC99E94C948}"/>
    <dgm:cxn modelId="{E650B196-3268-4876-86A9-9340B1F6CC88}" type="presOf" srcId="{BCC72BD4-ADF8-4031-840A-866D71292E34}" destId="{DB69D06A-CD97-4951-8EB3-C3C6462B98CC}" srcOrd="1" destOrd="0" presId="urn:microsoft.com/office/officeart/2005/8/layout/hierarchy3"/>
    <dgm:cxn modelId="{DBB455A8-3050-419B-9D85-4AD1E691ECC9}" srcId="{BCC72BD4-ADF8-4031-840A-866D71292E34}" destId="{2C5AE769-E929-4F3A-9DEC-F8029C66CDC7}" srcOrd="0" destOrd="0" parTransId="{5325CBF9-4799-4B97-ABFA-0DCFD273412E}" sibTransId="{DA7A1C06-B9CD-45F2-AD3B-9A991CBF1565}"/>
    <dgm:cxn modelId="{C0515AAA-4421-4432-BC08-FFCA7C0758E5}" type="presOf" srcId="{9DCB9D81-ED22-45B4-98D5-C7473B32FD80}" destId="{73852462-A253-4982-84FF-389FE72701CA}" srcOrd="0" destOrd="0" presId="urn:microsoft.com/office/officeart/2005/8/layout/hierarchy3"/>
    <dgm:cxn modelId="{CC2873BB-1AB0-495C-A55E-4ACB1A960E89}" srcId="{BCC72BD4-ADF8-4031-840A-866D71292E34}" destId="{6CEAC95D-C4DB-4FFB-BBCB-08B9ECA758A3}" srcOrd="1" destOrd="0" parTransId="{3728B63F-67FF-4232-BD35-89E4163C10B8}" sibTransId="{33253F8F-2B28-4620-BD16-2456AF38C89E}"/>
    <dgm:cxn modelId="{01FD5BC0-3840-40CD-9FEC-B08A089C859E}" type="presOf" srcId="{A57B9003-F67C-4DA9-AB44-C9FAFEFEF0B9}" destId="{14B891B9-626D-4AE1-A4E6-552BC4EA2195}" srcOrd="0" destOrd="0" presId="urn:microsoft.com/office/officeart/2005/8/layout/hierarchy3"/>
    <dgm:cxn modelId="{6D23A2CD-22E2-44AB-ADC8-5F9A4A90BF67}" type="presOf" srcId="{7735C9BA-790F-4562-8443-3F66A5FFC53B}" destId="{4EC7C494-798F-435D-8B31-33EC4771D66A}" srcOrd="1" destOrd="0" presId="urn:microsoft.com/office/officeart/2005/8/layout/hierarchy3"/>
    <dgm:cxn modelId="{0A9715DC-B1A8-48BD-8736-1301A87B3DE4}" type="presOf" srcId="{BCC72BD4-ADF8-4031-840A-866D71292E34}" destId="{02BB550E-8166-44F0-99BD-6FB2E6F32542}" srcOrd="0" destOrd="0" presId="urn:microsoft.com/office/officeart/2005/8/layout/hierarchy3"/>
    <dgm:cxn modelId="{1C809BDD-CFAA-4DCB-8781-293EE9F2804A}" type="presOf" srcId="{6CEAC95D-C4DB-4FFB-BBCB-08B9ECA758A3}" destId="{385D855B-BE2B-4A55-83D7-FD919EC6BBE6}" srcOrd="0" destOrd="0" presId="urn:microsoft.com/office/officeart/2005/8/layout/hierarchy3"/>
    <dgm:cxn modelId="{1936EDF8-33C5-4020-BA08-48582D4E2153}" type="presOf" srcId="{2C5AE769-E929-4F3A-9DEC-F8029C66CDC7}" destId="{FE941C58-630C-4680-A396-3B76DBD060AE}" srcOrd="0" destOrd="0" presId="urn:microsoft.com/office/officeart/2005/8/layout/hierarchy3"/>
    <dgm:cxn modelId="{562280DB-C92C-48EF-8D31-006CB5BCB743}" type="presParOf" srcId="{D0BFAE0F-BF3F-4881-B382-A709566288DB}" destId="{8013F543-2111-4007-88C5-9528F7B93BBD}" srcOrd="0" destOrd="0" presId="urn:microsoft.com/office/officeart/2005/8/layout/hierarchy3"/>
    <dgm:cxn modelId="{C9A7F2F2-895A-40B1-BE8D-793F4519A2E6}" type="presParOf" srcId="{8013F543-2111-4007-88C5-9528F7B93BBD}" destId="{49536B72-9B28-4288-9409-00590782CE76}" srcOrd="0" destOrd="0" presId="urn:microsoft.com/office/officeart/2005/8/layout/hierarchy3"/>
    <dgm:cxn modelId="{6ECE4C3D-4D92-4AAB-876E-76F0EA84819A}" type="presParOf" srcId="{49536B72-9B28-4288-9409-00590782CE76}" destId="{02BB550E-8166-44F0-99BD-6FB2E6F32542}" srcOrd="0" destOrd="0" presId="urn:microsoft.com/office/officeart/2005/8/layout/hierarchy3"/>
    <dgm:cxn modelId="{2A3B037E-40C7-4549-9CAA-B1407FBBF024}" type="presParOf" srcId="{49536B72-9B28-4288-9409-00590782CE76}" destId="{DB69D06A-CD97-4951-8EB3-C3C6462B98CC}" srcOrd="1" destOrd="0" presId="urn:microsoft.com/office/officeart/2005/8/layout/hierarchy3"/>
    <dgm:cxn modelId="{0D6C7C88-42A7-4D9F-8E89-F7157D01B83C}" type="presParOf" srcId="{8013F543-2111-4007-88C5-9528F7B93BBD}" destId="{5C930904-83F0-4A02-A00A-77F177365176}" srcOrd="1" destOrd="0" presId="urn:microsoft.com/office/officeart/2005/8/layout/hierarchy3"/>
    <dgm:cxn modelId="{2D14FD41-DF0B-4938-B00C-B1C786B019D8}" type="presParOf" srcId="{5C930904-83F0-4A02-A00A-77F177365176}" destId="{43769BB3-E3DB-4451-A23D-2EF5C71A085F}" srcOrd="0" destOrd="0" presId="urn:microsoft.com/office/officeart/2005/8/layout/hierarchy3"/>
    <dgm:cxn modelId="{AFFDD5EE-8698-4B54-930B-DEDC718371F3}" type="presParOf" srcId="{5C930904-83F0-4A02-A00A-77F177365176}" destId="{FE941C58-630C-4680-A396-3B76DBD060AE}" srcOrd="1" destOrd="0" presId="urn:microsoft.com/office/officeart/2005/8/layout/hierarchy3"/>
    <dgm:cxn modelId="{E9913D3A-369D-4570-AC77-F90585CAF033}" type="presParOf" srcId="{5C930904-83F0-4A02-A00A-77F177365176}" destId="{F5BA14AC-9524-4D4C-AF15-9174A8076FC1}" srcOrd="2" destOrd="0" presId="urn:microsoft.com/office/officeart/2005/8/layout/hierarchy3"/>
    <dgm:cxn modelId="{F9D60583-9673-41B6-A8BE-F87ED73D2ABB}" type="presParOf" srcId="{5C930904-83F0-4A02-A00A-77F177365176}" destId="{385D855B-BE2B-4A55-83D7-FD919EC6BBE6}" srcOrd="3" destOrd="0" presId="urn:microsoft.com/office/officeart/2005/8/layout/hierarchy3"/>
    <dgm:cxn modelId="{F05C1FA4-4E36-4A5E-B599-BE3CE5D920F9}" type="presParOf" srcId="{D0BFAE0F-BF3F-4881-B382-A709566288DB}" destId="{137ABB1B-AA8A-4E4F-83CB-FFBCB5BE09AB}" srcOrd="1" destOrd="0" presId="urn:microsoft.com/office/officeart/2005/8/layout/hierarchy3"/>
    <dgm:cxn modelId="{511BF39C-AB93-4620-8805-9B42D9A71F14}" type="presParOf" srcId="{137ABB1B-AA8A-4E4F-83CB-FFBCB5BE09AB}" destId="{15543D61-F831-4CA3-A7FD-A15985F371E6}" srcOrd="0" destOrd="0" presId="urn:microsoft.com/office/officeart/2005/8/layout/hierarchy3"/>
    <dgm:cxn modelId="{001CAF38-CC14-4675-90E0-8F1DBC4A4313}" type="presParOf" srcId="{15543D61-F831-4CA3-A7FD-A15985F371E6}" destId="{CA2D7F0E-6AE0-49F3-B614-6977E9758C84}" srcOrd="0" destOrd="0" presId="urn:microsoft.com/office/officeart/2005/8/layout/hierarchy3"/>
    <dgm:cxn modelId="{593513B9-F92C-418C-9491-2F5E77618578}" type="presParOf" srcId="{15543D61-F831-4CA3-A7FD-A15985F371E6}" destId="{4EC7C494-798F-435D-8B31-33EC4771D66A}" srcOrd="1" destOrd="0" presId="urn:microsoft.com/office/officeart/2005/8/layout/hierarchy3"/>
    <dgm:cxn modelId="{4A24F0E6-012A-4891-A02C-78BD0CC464D1}" type="presParOf" srcId="{137ABB1B-AA8A-4E4F-83CB-FFBCB5BE09AB}" destId="{C804F75F-C3F3-4C7C-A8D1-62EE72EB0824}" srcOrd="1" destOrd="0" presId="urn:microsoft.com/office/officeart/2005/8/layout/hierarchy3"/>
    <dgm:cxn modelId="{4D5B0923-C12F-4E43-9946-15AEBE577551}" type="presParOf" srcId="{C804F75F-C3F3-4C7C-A8D1-62EE72EB0824}" destId="{14B891B9-626D-4AE1-A4E6-552BC4EA2195}" srcOrd="0" destOrd="0" presId="urn:microsoft.com/office/officeart/2005/8/layout/hierarchy3"/>
    <dgm:cxn modelId="{C5D4D159-0113-477F-9271-39C5FC2AF755}" type="presParOf" srcId="{C804F75F-C3F3-4C7C-A8D1-62EE72EB0824}" destId="{73852462-A253-4982-84FF-389FE72701CA}" srcOrd="1" destOrd="0" presId="urn:microsoft.com/office/officeart/2005/8/layout/hierarchy3"/>
    <dgm:cxn modelId="{6DDBCB93-CFEE-46B6-8EFF-F5D19F6387FC}" type="presParOf" srcId="{C804F75F-C3F3-4C7C-A8D1-62EE72EB0824}" destId="{3BCB8CF8-3657-48DB-B4F8-9AF54425E1BC}" srcOrd="2" destOrd="0" presId="urn:microsoft.com/office/officeart/2005/8/layout/hierarchy3"/>
    <dgm:cxn modelId="{47CCD5B2-0319-4DE1-989D-8BF2D0DC5F0C}" type="presParOf" srcId="{C804F75F-C3F3-4C7C-A8D1-62EE72EB0824}" destId="{1ACC46FC-FEFE-4EE7-B9EC-E13978E1EED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8E8E61-A619-4A44-B38B-CF87546CF1D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CC72BD4-ADF8-4031-840A-866D71292E34}">
      <dgm:prSet phldrT="[텍스트]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tx2"/>
              </a:solidFill>
            </a:rPr>
            <a:t>스포티</a:t>
          </a:r>
        </a:p>
      </dgm:t>
    </dgm:pt>
    <dgm:pt modelId="{AE18C2D2-DFE9-440D-BFB1-6ACC74D36E4C}" type="parTrans" cxnId="{C086A055-18FA-4F5C-972D-52033F010C63}">
      <dgm:prSet/>
      <dgm:spPr/>
      <dgm:t>
        <a:bodyPr/>
        <a:lstStyle/>
        <a:p>
          <a:pPr latinLnBrk="1"/>
          <a:endParaRPr lang="ko-KR" altLang="en-US"/>
        </a:p>
      </dgm:t>
    </dgm:pt>
    <dgm:pt modelId="{24A2CA45-59B6-4BB9-8B31-15B21807ABA1}" type="sibTrans" cxnId="{C086A055-18FA-4F5C-972D-52033F010C63}">
      <dgm:prSet/>
      <dgm:spPr/>
      <dgm:t>
        <a:bodyPr/>
        <a:lstStyle/>
        <a:p>
          <a:pPr latinLnBrk="1"/>
          <a:endParaRPr lang="ko-KR" altLang="en-US"/>
        </a:p>
      </dgm:t>
    </dgm:pt>
    <dgm:pt modelId="{2C5AE769-E929-4F3A-9DEC-F8029C66CDC7}">
      <dgm:prSet phldrT="[텍스트]" custT="1"/>
      <dgm:spPr>
        <a:solidFill>
          <a:srgbClr val="FF99FF">
            <a:alpha val="90000"/>
          </a:srgbClr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>
                  <a:lumMod val="50000"/>
                </a:schemeClr>
              </a:solidFill>
            </a:rPr>
            <a:t>활동적인</a:t>
          </a:r>
          <a:endParaRPr lang="ko-KR" altLang="en-US" sz="1000" b="1" dirty="0">
            <a:solidFill>
              <a:schemeClr val="tx1">
                <a:lumMod val="50000"/>
              </a:schemeClr>
            </a:solidFill>
          </a:endParaRPr>
        </a:p>
      </dgm:t>
    </dgm:pt>
    <dgm:pt modelId="{5325CBF9-4799-4B97-ABFA-0DCFD273412E}" type="parTrans" cxnId="{DBB455A8-3050-419B-9D85-4AD1E691ECC9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DA7A1C06-B9CD-45F2-AD3B-9A991CBF1565}" type="sibTrans" cxnId="{DBB455A8-3050-419B-9D85-4AD1E691ECC9}">
      <dgm:prSet/>
      <dgm:spPr/>
      <dgm:t>
        <a:bodyPr/>
        <a:lstStyle/>
        <a:p>
          <a:pPr latinLnBrk="1"/>
          <a:endParaRPr lang="ko-KR" altLang="en-US"/>
        </a:p>
      </dgm:t>
    </dgm:pt>
    <dgm:pt modelId="{6CEAC95D-C4DB-4FFB-BBCB-08B9ECA758A3}">
      <dgm:prSet phldrT="[텍스트]" custT="1"/>
      <dgm:spPr>
        <a:solidFill>
          <a:srgbClr val="66CCFF">
            <a:alpha val="90000"/>
          </a:srgbClr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>
                  <a:lumMod val="50000"/>
                </a:schemeClr>
              </a:solidFill>
            </a:rPr>
            <a:t>경쾌한</a:t>
          </a:r>
          <a:endParaRPr lang="ko-KR" altLang="en-US" sz="1000" b="1" dirty="0">
            <a:solidFill>
              <a:schemeClr val="tx1">
                <a:lumMod val="50000"/>
              </a:schemeClr>
            </a:solidFill>
          </a:endParaRPr>
        </a:p>
      </dgm:t>
    </dgm:pt>
    <dgm:pt modelId="{3728B63F-67FF-4232-BD35-89E4163C10B8}" type="parTrans" cxnId="{CC2873BB-1AB0-495C-A55E-4ACB1A960E89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33253F8F-2B28-4620-BD16-2456AF38C89E}" type="sibTrans" cxnId="{CC2873BB-1AB0-495C-A55E-4ACB1A960E89}">
      <dgm:prSet/>
      <dgm:spPr/>
      <dgm:t>
        <a:bodyPr/>
        <a:lstStyle/>
        <a:p>
          <a:pPr latinLnBrk="1"/>
          <a:endParaRPr lang="ko-KR" altLang="en-US"/>
        </a:p>
      </dgm:t>
    </dgm:pt>
    <dgm:pt modelId="{7735C9BA-790F-4562-8443-3F66A5FFC53B}">
      <dgm:prSet phldrT="[텍스트]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tx2"/>
              </a:solidFill>
            </a:rPr>
            <a:t>캐주얼</a:t>
          </a:r>
        </a:p>
      </dgm:t>
    </dgm:pt>
    <dgm:pt modelId="{DFFCDDCE-941E-4C15-B6C5-C0EB0533676E}" type="parTrans" cxnId="{08B2705F-3F79-4F96-83E6-733E5A0CF6AC}">
      <dgm:prSet/>
      <dgm:spPr/>
      <dgm:t>
        <a:bodyPr/>
        <a:lstStyle/>
        <a:p>
          <a:pPr latinLnBrk="1"/>
          <a:endParaRPr lang="ko-KR" altLang="en-US"/>
        </a:p>
      </dgm:t>
    </dgm:pt>
    <dgm:pt modelId="{08603025-AAED-4619-8970-6954E406FFC9}" type="sibTrans" cxnId="{08B2705F-3F79-4F96-83E6-733E5A0CF6AC}">
      <dgm:prSet/>
      <dgm:spPr/>
      <dgm:t>
        <a:bodyPr/>
        <a:lstStyle/>
        <a:p>
          <a:pPr latinLnBrk="1"/>
          <a:endParaRPr lang="ko-KR" altLang="en-US"/>
        </a:p>
      </dgm:t>
    </dgm:pt>
    <dgm:pt modelId="{9DCB9D81-ED22-45B4-98D5-C7473B32FD80}">
      <dgm:prSet phldrT="[텍스트]"/>
      <dgm:spPr>
        <a:solidFill>
          <a:srgbClr val="FF99FF">
            <a:alpha val="9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tx1">
                  <a:lumMod val="50000"/>
                </a:schemeClr>
              </a:solidFill>
            </a:rPr>
            <a:t>자유분방한</a:t>
          </a:r>
        </a:p>
      </dgm:t>
    </dgm:pt>
    <dgm:pt modelId="{A57B9003-F67C-4DA9-AB44-C9FAFEFEF0B9}" type="parTrans" cxnId="{FB69E687-9DD5-41BD-BEE4-E8F7DB61CC66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EA16E914-ED5A-44D8-B61E-6CC99E94C948}" type="sibTrans" cxnId="{FB69E687-9DD5-41BD-BEE4-E8F7DB61CC66}">
      <dgm:prSet/>
      <dgm:spPr/>
      <dgm:t>
        <a:bodyPr/>
        <a:lstStyle/>
        <a:p>
          <a:pPr latinLnBrk="1"/>
          <a:endParaRPr lang="ko-KR" altLang="en-US"/>
        </a:p>
      </dgm:t>
    </dgm:pt>
    <dgm:pt modelId="{3AFF8AAE-499A-4BA2-B2BD-E53F34DC4A1D}">
      <dgm:prSet phldrT="[텍스트]" custT="1"/>
      <dgm:spPr>
        <a:solidFill>
          <a:srgbClr val="66CCFF">
            <a:alpha val="90000"/>
          </a:srgbClr>
        </a:solidFill>
      </dgm:spPr>
      <dgm:t>
        <a:bodyPr/>
        <a:lstStyle/>
        <a:p>
          <a:pPr latinLnBrk="1"/>
          <a:r>
            <a:rPr lang="ko-KR" altLang="en-US" sz="1100" b="1" dirty="0">
              <a:solidFill>
                <a:schemeClr val="tx1">
                  <a:lumMod val="50000"/>
                </a:schemeClr>
              </a:solidFill>
            </a:rPr>
            <a:t>대중적인</a:t>
          </a:r>
        </a:p>
      </dgm:t>
    </dgm:pt>
    <dgm:pt modelId="{05840FDE-37C4-4BAB-8BC7-0D504A352D0D}" type="parTrans" cxnId="{E5782582-70FE-4B39-B0FF-9370847C65C6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3429C0C5-5922-49A8-BC3E-F6391F975E3A}" type="sibTrans" cxnId="{E5782582-70FE-4B39-B0FF-9370847C65C6}">
      <dgm:prSet/>
      <dgm:spPr/>
      <dgm:t>
        <a:bodyPr/>
        <a:lstStyle/>
        <a:p>
          <a:pPr latinLnBrk="1"/>
          <a:endParaRPr lang="ko-KR" altLang="en-US"/>
        </a:p>
      </dgm:t>
    </dgm:pt>
    <dgm:pt modelId="{D0BFAE0F-BF3F-4881-B382-A709566288DB}" type="pres">
      <dgm:prSet presAssocID="{2A8E8E61-A619-4A44-B38B-CF87546CF1D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13F543-2111-4007-88C5-9528F7B93BBD}" type="pres">
      <dgm:prSet presAssocID="{BCC72BD4-ADF8-4031-840A-866D71292E34}" presName="root" presStyleCnt="0"/>
      <dgm:spPr/>
    </dgm:pt>
    <dgm:pt modelId="{49536B72-9B28-4288-9409-00590782CE76}" type="pres">
      <dgm:prSet presAssocID="{BCC72BD4-ADF8-4031-840A-866D71292E34}" presName="rootComposite" presStyleCnt="0"/>
      <dgm:spPr/>
    </dgm:pt>
    <dgm:pt modelId="{02BB550E-8166-44F0-99BD-6FB2E6F32542}" type="pres">
      <dgm:prSet presAssocID="{BCC72BD4-ADF8-4031-840A-866D71292E34}" presName="rootText" presStyleLbl="node1" presStyleIdx="0" presStyleCnt="2"/>
      <dgm:spPr/>
    </dgm:pt>
    <dgm:pt modelId="{DB69D06A-CD97-4951-8EB3-C3C6462B98CC}" type="pres">
      <dgm:prSet presAssocID="{BCC72BD4-ADF8-4031-840A-866D71292E34}" presName="rootConnector" presStyleLbl="node1" presStyleIdx="0" presStyleCnt="2"/>
      <dgm:spPr/>
    </dgm:pt>
    <dgm:pt modelId="{5C930904-83F0-4A02-A00A-77F177365176}" type="pres">
      <dgm:prSet presAssocID="{BCC72BD4-ADF8-4031-840A-866D71292E34}" presName="childShape" presStyleCnt="0"/>
      <dgm:spPr/>
    </dgm:pt>
    <dgm:pt modelId="{43769BB3-E3DB-4451-A23D-2EF5C71A085F}" type="pres">
      <dgm:prSet presAssocID="{5325CBF9-4799-4B97-ABFA-0DCFD273412E}" presName="Name13" presStyleLbl="parChTrans1D2" presStyleIdx="0" presStyleCnt="4"/>
      <dgm:spPr/>
    </dgm:pt>
    <dgm:pt modelId="{FE941C58-630C-4680-A396-3B76DBD060AE}" type="pres">
      <dgm:prSet presAssocID="{2C5AE769-E929-4F3A-9DEC-F8029C66CDC7}" presName="childText" presStyleLbl="bgAcc1" presStyleIdx="0" presStyleCnt="4">
        <dgm:presLayoutVars>
          <dgm:bulletEnabled val="1"/>
        </dgm:presLayoutVars>
      </dgm:prSet>
      <dgm:spPr/>
    </dgm:pt>
    <dgm:pt modelId="{F5BA14AC-9524-4D4C-AF15-9174A8076FC1}" type="pres">
      <dgm:prSet presAssocID="{3728B63F-67FF-4232-BD35-89E4163C10B8}" presName="Name13" presStyleLbl="parChTrans1D2" presStyleIdx="1" presStyleCnt="4"/>
      <dgm:spPr/>
    </dgm:pt>
    <dgm:pt modelId="{385D855B-BE2B-4A55-83D7-FD919EC6BBE6}" type="pres">
      <dgm:prSet presAssocID="{6CEAC95D-C4DB-4FFB-BBCB-08B9ECA758A3}" presName="childText" presStyleLbl="bgAcc1" presStyleIdx="1" presStyleCnt="4">
        <dgm:presLayoutVars>
          <dgm:bulletEnabled val="1"/>
        </dgm:presLayoutVars>
      </dgm:prSet>
      <dgm:spPr/>
    </dgm:pt>
    <dgm:pt modelId="{137ABB1B-AA8A-4E4F-83CB-FFBCB5BE09AB}" type="pres">
      <dgm:prSet presAssocID="{7735C9BA-790F-4562-8443-3F66A5FFC53B}" presName="root" presStyleCnt="0"/>
      <dgm:spPr/>
    </dgm:pt>
    <dgm:pt modelId="{15543D61-F831-4CA3-A7FD-A15985F371E6}" type="pres">
      <dgm:prSet presAssocID="{7735C9BA-790F-4562-8443-3F66A5FFC53B}" presName="rootComposite" presStyleCnt="0"/>
      <dgm:spPr/>
    </dgm:pt>
    <dgm:pt modelId="{CA2D7F0E-6AE0-49F3-B614-6977E9758C84}" type="pres">
      <dgm:prSet presAssocID="{7735C9BA-790F-4562-8443-3F66A5FFC53B}" presName="rootText" presStyleLbl="node1" presStyleIdx="1" presStyleCnt="2"/>
      <dgm:spPr/>
    </dgm:pt>
    <dgm:pt modelId="{4EC7C494-798F-435D-8B31-33EC4771D66A}" type="pres">
      <dgm:prSet presAssocID="{7735C9BA-790F-4562-8443-3F66A5FFC53B}" presName="rootConnector" presStyleLbl="node1" presStyleIdx="1" presStyleCnt="2"/>
      <dgm:spPr/>
    </dgm:pt>
    <dgm:pt modelId="{C804F75F-C3F3-4C7C-A8D1-62EE72EB0824}" type="pres">
      <dgm:prSet presAssocID="{7735C9BA-790F-4562-8443-3F66A5FFC53B}" presName="childShape" presStyleCnt="0"/>
      <dgm:spPr/>
    </dgm:pt>
    <dgm:pt modelId="{14B891B9-626D-4AE1-A4E6-552BC4EA2195}" type="pres">
      <dgm:prSet presAssocID="{A57B9003-F67C-4DA9-AB44-C9FAFEFEF0B9}" presName="Name13" presStyleLbl="parChTrans1D2" presStyleIdx="2" presStyleCnt="4"/>
      <dgm:spPr/>
    </dgm:pt>
    <dgm:pt modelId="{73852462-A253-4982-84FF-389FE72701CA}" type="pres">
      <dgm:prSet presAssocID="{9DCB9D81-ED22-45B4-98D5-C7473B32FD80}" presName="childText" presStyleLbl="bgAcc1" presStyleIdx="2" presStyleCnt="4">
        <dgm:presLayoutVars>
          <dgm:bulletEnabled val="1"/>
        </dgm:presLayoutVars>
      </dgm:prSet>
      <dgm:spPr/>
    </dgm:pt>
    <dgm:pt modelId="{3BCB8CF8-3657-48DB-B4F8-9AF54425E1BC}" type="pres">
      <dgm:prSet presAssocID="{05840FDE-37C4-4BAB-8BC7-0D504A352D0D}" presName="Name13" presStyleLbl="parChTrans1D2" presStyleIdx="3" presStyleCnt="4"/>
      <dgm:spPr/>
    </dgm:pt>
    <dgm:pt modelId="{1ACC46FC-FEFE-4EE7-B9EC-E13978E1EEDA}" type="pres">
      <dgm:prSet presAssocID="{3AFF8AAE-499A-4BA2-B2BD-E53F34DC4A1D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CAAFF09-11CC-40C5-BF39-D7F4DFF75F4F}" type="presOf" srcId="{3AFF8AAE-499A-4BA2-B2BD-E53F34DC4A1D}" destId="{1ACC46FC-FEFE-4EE7-B9EC-E13978E1EEDA}" srcOrd="0" destOrd="0" presId="urn:microsoft.com/office/officeart/2005/8/layout/hierarchy3"/>
    <dgm:cxn modelId="{71ED2117-8E49-483F-B39B-AAEC3A2C0DD2}" type="presOf" srcId="{05840FDE-37C4-4BAB-8BC7-0D504A352D0D}" destId="{3BCB8CF8-3657-48DB-B4F8-9AF54425E1BC}" srcOrd="0" destOrd="0" presId="urn:microsoft.com/office/officeart/2005/8/layout/hierarchy3"/>
    <dgm:cxn modelId="{69AD6B18-ADA0-411F-BB8D-919723B0CB58}" type="presOf" srcId="{3728B63F-67FF-4232-BD35-89E4163C10B8}" destId="{F5BA14AC-9524-4D4C-AF15-9174A8076FC1}" srcOrd="0" destOrd="0" presId="urn:microsoft.com/office/officeart/2005/8/layout/hierarchy3"/>
    <dgm:cxn modelId="{558F7321-1992-4CF9-8B70-81FCF741A7DB}" type="presOf" srcId="{5325CBF9-4799-4B97-ABFA-0DCFD273412E}" destId="{43769BB3-E3DB-4451-A23D-2EF5C71A085F}" srcOrd="0" destOrd="0" presId="urn:microsoft.com/office/officeart/2005/8/layout/hierarchy3"/>
    <dgm:cxn modelId="{B9EF013D-A4AA-4EEE-AEED-5CD8151A2DD8}" type="presOf" srcId="{7735C9BA-790F-4562-8443-3F66A5FFC53B}" destId="{CA2D7F0E-6AE0-49F3-B614-6977E9758C84}" srcOrd="0" destOrd="0" presId="urn:microsoft.com/office/officeart/2005/8/layout/hierarchy3"/>
    <dgm:cxn modelId="{C086A055-18FA-4F5C-972D-52033F010C63}" srcId="{2A8E8E61-A619-4A44-B38B-CF87546CF1DC}" destId="{BCC72BD4-ADF8-4031-840A-866D71292E34}" srcOrd="0" destOrd="0" parTransId="{AE18C2D2-DFE9-440D-BFB1-6ACC74D36E4C}" sibTransId="{24A2CA45-59B6-4BB9-8B31-15B21807ABA1}"/>
    <dgm:cxn modelId="{B1C5195A-9D30-4F75-9533-727980F3BDBB}" type="presOf" srcId="{2A8E8E61-A619-4A44-B38B-CF87546CF1DC}" destId="{D0BFAE0F-BF3F-4881-B382-A709566288DB}" srcOrd="0" destOrd="0" presId="urn:microsoft.com/office/officeart/2005/8/layout/hierarchy3"/>
    <dgm:cxn modelId="{08B2705F-3F79-4F96-83E6-733E5A0CF6AC}" srcId="{2A8E8E61-A619-4A44-B38B-CF87546CF1DC}" destId="{7735C9BA-790F-4562-8443-3F66A5FFC53B}" srcOrd="1" destOrd="0" parTransId="{DFFCDDCE-941E-4C15-B6C5-C0EB0533676E}" sibTransId="{08603025-AAED-4619-8970-6954E406FFC9}"/>
    <dgm:cxn modelId="{E5782582-70FE-4B39-B0FF-9370847C65C6}" srcId="{7735C9BA-790F-4562-8443-3F66A5FFC53B}" destId="{3AFF8AAE-499A-4BA2-B2BD-E53F34DC4A1D}" srcOrd="1" destOrd="0" parTransId="{05840FDE-37C4-4BAB-8BC7-0D504A352D0D}" sibTransId="{3429C0C5-5922-49A8-BC3E-F6391F975E3A}"/>
    <dgm:cxn modelId="{FB69E687-9DD5-41BD-BEE4-E8F7DB61CC66}" srcId="{7735C9BA-790F-4562-8443-3F66A5FFC53B}" destId="{9DCB9D81-ED22-45B4-98D5-C7473B32FD80}" srcOrd="0" destOrd="0" parTransId="{A57B9003-F67C-4DA9-AB44-C9FAFEFEF0B9}" sibTransId="{EA16E914-ED5A-44D8-B61E-6CC99E94C948}"/>
    <dgm:cxn modelId="{E650B196-3268-4876-86A9-9340B1F6CC88}" type="presOf" srcId="{BCC72BD4-ADF8-4031-840A-866D71292E34}" destId="{DB69D06A-CD97-4951-8EB3-C3C6462B98CC}" srcOrd="1" destOrd="0" presId="urn:microsoft.com/office/officeart/2005/8/layout/hierarchy3"/>
    <dgm:cxn modelId="{DBB455A8-3050-419B-9D85-4AD1E691ECC9}" srcId="{BCC72BD4-ADF8-4031-840A-866D71292E34}" destId="{2C5AE769-E929-4F3A-9DEC-F8029C66CDC7}" srcOrd="0" destOrd="0" parTransId="{5325CBF9-4799-4B97-ABFA-0DCFD273412E}" sibTransId="{DA7A1C06-B9CD-45F2-AD3B-9A991CBF1565}"/>
    <dgm:cxn modelId="{C0515AAA-4421-4432-BC08-FFCA7C0758E5}" type="presOf" srcId="{9DCB9D81-ED22-45B4-98D5-C7473B32FD80}" destId="{73852462-A253-4982-84FF-389FE72701CA}" srcOrd="0" destOrd="0" presId="urn:microsoft.com/office/officeart/2005/8/layout/hierarchy3"/>
    <dgm:cxn modelId="{CC2873BB-1AB0-495C-A55E-4ACB1A960E89}" srcId="{BCC72BD4-ADF8-4031-840A-866D71292E34}" destId="{6CEAC95D-C4DB-4FFB-BBCB-08B9ECA758A3}" srcOrd="1" destOrd="0" parTransId="{3728B63F-67FF-4232-BD35-89E4163C10B8}" sibTransId="{33253F8F-2B28-4620-BD16-2456AF38C89E}"/>
    <dgm:cxn modelId="{01FD5BC0-3840-40CD-9FEC-B08A089C859E}" type="presOf" srcId="{A57B9003-F67C-4DA9-AB44-C9FAFEFEF0B9}" destId="{14B891B9-626D-4AE1-A4E6-552BC4EA2195}" srcOrd="0" destOrd="0" presId="urn:microsoft.com/office/officeart/2005/8/layout/hierarchy3"/>
    <dgm:cxn modelId="{6D23A2CD-22E2-44AB-ADC8-5F9A4A90BF67}" type="presOf" srcId="{7735C9BA-790F-4562-8443-3F66A5FFC53B}" destId="{4EC7C494-798F-435D-8B31-33EC4771D66A}" srcOrd="1" destOrd="0" presId="urn:microsoft.com/office/officeart/2005/8/layout/hierarchy3"/>
    <dgm:cxn modelId="{0A9715DC-B1A8-48BD-8736-1301A87B3DE4}" type="presOf" srcId="{BCC72BD4-ADF8-4031-840A-866D71292E34}" destId="{02BB550E-8166-44F0-99BD-6FB2E6F32542}" srcOrd="0" destOrd="0" presId="urn:microsoft.com/office/officeart/2005/8/layout/hierarchy3"/>
    <dgm:cxn modelId="{1C809BDD-CFAA-4DCB-8781-293EE9F2804A}" type="presOf" srcId="{6CEAC95D-C4DB-4FFB-BBCB-08B9ECA758A3}" destId="{385D855B-BE2B-4A55-83D7-FD919EC6BBE6}" srcOrd="0" destOrd="0" presId="urn:microsoft.com/office/officeart/2005/8/layout/hierarchy3"/>
    <dgm:cxn modelId="{1936EDF8-33C5-4020-BA08-48582D4E2153}" type="presOf" srcId="{2C5AE769-E929-4F3A-9DEC-F8029C66CDC7}" destId="{FE941C58-630C-4680-A396-3B76DBD060AE}" srcOrd="0" destOrd="0" presId="urn:microsoft.com/office/officeart/2005/8/layout/hierarchy3"/>
    <dgm:cxn modelId="{562280DB-C92C-48EF-8D31-006CB5BCB743}" type="presParOf" srcId="{D0BFAE0F-BF3F-4881-B382-A709566288DB}" destId="{8013F543-2111-4007-88C5-9528F7B93BBD}" srcOrd="0" destOrd="0" presId="urn:microsoft.com/office/officeart/2005/8/layout/hierarchy3"/>
    <dgm:cxn modelId="{C9A7F2F2-895A-40B1-BE8D-793F4519A2E6}" type="presParOf" srcId="{8013F543-2111-4007-88C5-9528F7B93BBD}" destId="{49536B72-9B28-4288-9409-00590782CE76}" srcOrd="0" destOrd="0" presId="urn:microsoft.com/office/officeart/2005/8/layout/hierarchy3"/>
    <dgm:cxn modelId="{6ECE4C3D-4D92-4AAB-876E-76F0EA84819A}" type="presParOf" srcId="{49536B72-9B28-4288-9409-00590782CE76}" destId="{02BB550E-8166-44F0-99BD-6FB2E6F32542}" srcOrd="0" destOrd="0" presId="urn:microsoft.com/office/officeart/2005/8/layout/hierarchy3"/>
    <dgm:cxn modelId="{2A3B037E-40C7-4549-9CAA-B1407FBBF024}" type="presParOf" srcId="{49536B72-9B28-4288-9409-00590782CE76}" destId="{DB69D06A-CD97-4951-8EB3-C3C6462B98CC}" srcOrd="1" destOrd="0" presId="urn:microsoft.com/office/officeart/2005/8/layout/hierarchy3"/>
    <dgm:cxn modelId="{0D6C7C88-42A7-4D9F-8E89-F7157D01B83C}" type="presParOf" srcId="{8013F543-2111-4007-88C5-9528F7B93BBD}" destId="{5C930904-83F0-4A02-A00A-77F177365176}" srcOrd="1" destOrd="0" presId="urn:microsoft.com/office/officeart/2005/8/layout/hierarchy3"/>
    <dgm:cxn modelId="{2D14FD41-DF0B-4938-B00C-B1C786B019D8}" type="presParOf" srcId="{5C930904-83F0-4A02-A00A-77F177365176}" destId="{43769BB3-E3DB-4451-A23D-2EF5C71A085F}" srcOrd="0" destOrd="0" presId="urn:microsoft.com/office/officeart/2005/8/layout/hierarchy3"/>
    <dgm:cxn modelId="{AFFDD5EE-8698-4B54-930B-DEDC718371F3}" type="presParOf" srcId="{5C930904-83F0-4A02-A00A-77F177365176}" destId="{FE941C58-630C-4680-A396-3B76DBD060AE}" srcOrd="1" destOrd="0" presId="urn:microsoft.com/office/officeart/2005/8/layout/hierarchy3"/>
    <dgm:cxn modelId="{E9913D3A-369D-4570-AC77-F90585CAF033}" type="presParOf" srcId="{5C930904-83F0-4A02-A00A-77F177365176}" destId="{F5BA14AC-9524-4D4C-AF15-9174A8076FC1}" srcOrd="2" destOrd="0" presId="urn:microsoft.com/office/officeart/2005/8/layout/hierarchy3"/>
    <dgm:cxn modelId="{F9D60583-9673-41B6-A8BE-F87ED73D2ABB}" type="presParOf" srcId="{5C930904-83F0-4A02-A00A-77F177365176}" destId="{385D855B-BE2B-4A55-83D7-FD919EC6BBE6}" srcOrd="3" destOrd="0" presId="urn:microsoft.com/office/officeart/2005/8/layout/hierarchy3"/>
    <dgm:cxn modelId="{F05C1FA4-4E36-4A5E-B599-BE3CE5D920F9}" type="presParOf" srcId="{D0BFAE0F-BF3F-4881-B382-A709566288DB}" destId="{137ABB1B-AA8A-4E4F-83CB-FFBCB5BE09AB}" srcOrd="1" destOrd="0" presId="urn:microsoft.com/office/officeart/2005/8/layout/hierarchy3"/>
    <dgm:cxn modelId="{511BF39C-AB93-4620-8805-9B42D9A71F14}" type="presParOf" srcId="{137ABB1B-AA8A-4E4F-83CB-FFBCB5BE09AB}" destId="{15543D61-F831-4CA3-A7FD-A15985F371E6}" srcOrd="0" destOrd="0" presId="urn:microsoft.com/office/officeart/2005/8/layout/hierarchy3"/>
    <dgm:cxn modelId="{001CAF38-CC14-4675-90E0-8F1DBC4A4313}" type="presParOf" srcId="{15543D61-F831-4CA3-A7FD-A15985F371E6}" destId="{CA2D7F0E-6AE0-49F3-B614-6977E9758C84}" srcOrd="0" destOrd="0" presId="urn:microsoft.com/office/officeart/2005/8/layout/hierarchy3"/>
    <dgm:cxn modelId="{593513B9-F92C-418C-9491-2F5E77618578}" type="presParOf" srcId="{15543D61-F831-4CA3-A7FD-A15985F371E6}" destId="{4EC7C494-798F-435D-8B31-33EC4771D66A}" srcOrd="1" destOrd="0" presId="urn:microsoft.com/office/officeart/2005/8/layout/hierarchy3"/>
    <dgm:cxn modelId="{4A24F0E6-012A-4891-A02C-78BD0CC464D1}" type="presParOf" srcId="{137ABB1B-AA8A-4E4F-83CB-FFBCB5BE09AB}" destId="{C804F75F-C3F3-4C7C-A8D1-62EE72EB0824}" srcOrd="1" destOrd="0" presId="urn:microsoft.com/office/officeart/2005/8/layout/hierarchy3"/>
    <dgm:cxn modelId="{4D5B0923-C12F-4E43-9946-15AEBE577551}" type="presParOf" srcId="{C804F75F-C3F3-4C7C-A8D1-62EE72EB0824}" destId="{14B891B9-626D-4AE1-A4E6-552BC4EA2195}" srcOrd="0" destOrd="0" presId="urn:microsoft.com/office/officeart/2005/8/layout/hierarchy3"/>
    <dgm:cxn modelId="{C5D4D159-0113-477F-9271-39C5FC2AF755}" type="presParOf" srcId="{C804F75F-C3F3-4C7C-A8D1-62EE72EB0824}" destId="{73852462-A253-4982-84FF-389FE72701CA}" srcOrd="1" destOrd="0" presId="urn:microsoft.com/office/officeart/2005/8/layout/hierarchy3"/>
    <dgm:cxn modelId="{6DDBCB93-CFEE-46B6-8EFF-F5D19F6387FC}" type="presParOf" srcId="{C804F75F-C3F3-4C7C-A8D1-62EE72EB0824}" destId="{3BCB8CF8-3657-48DB-B4F8-9AF54425E1BC}" srcOrd="2" destOrd="0" presId="urn:microsoft.com/office/officeart/2005/8/layout/hierarchy3"/>
    <dgm:cxn modelId="{47CCD5B2-0319-4DE1-989D-8BF2D0DC5F0C}" type="presParOf" srcId="{C804F75F-C3F3-4C7C-A8D1-62EE72EB0824}" destId="{1ACC46FC-FEFE-4EE7-B9EC-E13978E1EED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8E8E61-A619-4A44-B38B-CF87546CF1D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CC72BD4-ADF8-4031-840A-866D71292E34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2"/>
              </a:solidFill>
            </a:rPr>
            <a:t>아방가르드</a:t>
          </a:r>
        </a:p>
      </dgm:t>
    </dgm:pt>
    <dgm:pt modelId="{AE18C2D2-DFE9-440D-BFB1-6ACC74D36E4C}" type="parTrans" cxnId="{C086A055-18FA-4F5C-972D-52033F010C63}">
      <dgm:prSet/>
      <dgm:spPr/>
      <dgm:t>
        <a:bodyPr/>
        <a:lstStyle/>
        <a:p>
          <a:pPr latinLnBrk="1"/>
          <a:endParaRPr lang="ko-KR" altLang="en-US"/>
        </a:p>
      </dgm:t>
    </dgm:pt>
    <dgm:pt modelId="{24A2CA45-59B6-4BB9-8B31-15B21807ABA1}" type="sibTrans" cxnId="{C086A055-18FA-4F5C-972D-52033F010C63}">
      <dgm:prSet/>
      <dgm:spPr/>
      <dgm:t>
        <a:bodyPr/>
        <a:lstStyle/>
        <a:p>
          <a:pPr latinLnBrk="1"/>
          <a:endParaRPr lang="ko-KR" altLang="en-US"/>
        </a:p>
      </dgm:t>
    </dgm:pt>
    <dgm:pt modelId="{2C5AE769-E929-4F3A-9DEC-F8029C66CDC7}">
      <dgm:prSet phldrT="[텍스트]" custT="1"/>
      <dgm:spPr>
        <a:solidFill>
          <a:srgbClr val="FF99FF">
            <a:alpha val="90000"/>
          </a:srgbClr>
        </a:solidFill>
      </dgm:spPr>
      <dgm:t>
        <a:bodyPr/>
        <a:lstStyle/>
        <a:p>
          <a:pPr latinLnBrk="1"/>
          <a:r>
            <a:rPr lang="ko-KR" altLang="en-US" sz="1050" b="1" dirty="0">
              <a:solidFill>
                <a:schemeClr val="tx1">
                  <a:lumMod val="50000"/>
                </a:schemeClr>
              </a:solidFill>
            </a:rPr>
            <a:t>도전적인</a:t>
          </a:r>
        </a:p>
      </dgm:t>
    </dgm:pt>
    <dgm:pt modelId="{5325CBF9-4799-4B97-ABFA-0DCFD273412E}" type="parTrans" cxnId="{DBB455A8-3050-419B-9D85-4AD1E691ECC9}">
      <dgm:prSet/>
      <dgm:spPr/>
      <dgm:t>
        <a:bodyPr/>
        <a:lstStyle/>
        <a:p>
          <a:pPr latinLnBrk="1"/>
          <a:endParaRPr lang="ko-KR" altLang="en-US" sz="2000" b="1">
            <a:solidFill>
              <a:schemeClr val="tx2"/>
            </a:solidFill>
          </a:endParaRPr>
        </a:p>
      </dgm:t>
    </dgm:pt>
    <dgm:pt modelId="{DA7A1C06-B9CD-45F2-AD3B-9A991CBF1565}" type="sibTrans" cxnId="{DBB455A8-3050-419B-9D85-4AD1E691ECC9}">
      <dgm:prSet/>
      <dgm:spPr/>
      <dgm:t>
        <a:bodyPr/>
        <a:lstStyle/>
        <a:p>
          <a:pPr latinLnBrk="1"/>
          <a:endParaRPr lang="ko-KR" altLang="en-US"/>
        </a:p>
      </dgm:t>
    </dgm:pt>
    <dgm:pt modelId="{6CEAC95D-C4DB-4FFB-BBCB-08B9ECA758A3}">
      <dgm:prSet phldrT="[텍스트]" custT="1"/>
      <dgm:spPr>
        <a:solidFill>
          <a:srgbClr val="66CCFF">
            <a:alpha val="90000"/>
          </a:srgbClr>
        </a:solidFill>
      </dgm:spPr>
      <dgm:t>
        <a:bodyPr/>
        <a:lstStyle/>
        <a:p>
          <a:pPr latinLnBrk="1"/>
          <a:r>
            <a:rPr lang="ko-KR" altLang="en-US" sz="800" b="1" dirty="0">
              <a:solidFill>
                <a:schemeClr val="tx1">
                  <a:lumMod val="50000"/>
                </a:schemeClr>
              </a:solidFill>
            </a:rPr>
            <a:t>미래지향적인</a:t>
          </a:r>
        </a:p>
      </dgm:t>
    </dgm:pt>
    <dgm:pt modelId="{3728B63F-67FF-4232-BD35-89E4163C10B8}" type="parTrans" cxnId="{CC2873BB-1AB0-495C-A55E-4ACB1A960E89}">
      <dgm:prSet/>
      <dgm:spPr/>
      <dgm:t>
        <a:bodyPr/>
        <a:lstStyle/>
        <a:p>
          <a:pPr latinLnBrk="1"/>
          <a:endParaRPr lang="ko-KR" altLang="en-US" sz="2000" b="1">
            <a:solidFill>
              <a:schemeClr val="tx2"/>
            </a:solidFill>
          </a:endParaRPr>
        </a:p>
      </dgm:t>
    </dgm:pt>
    <dgm:pt modelId="{33253F8F-2B28-4620-BD16-2456AF38C89E}" type="sibTrans" cxnId="{CC2873BB-1AB0-495C-A55E-4ACB1A960E89}">
      <dgm:prSet/>
      <dgm:spPr/>
      <dgm:t>
        <a:bodyPr/>
        <a:lstStyle/>
        <a:p>
          <a:pPr latinLnBrk="1"/>
          <a:endParaRPr lang="ko-KR" altLang="en-US"/>
        </a:p>
      </dgm:t>
    </dgm:pt>
    <dgm:pt modelId="{7735C9BA-790F-4562-8443-3F66A5FFC53B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400" b="1" dirty="0" err="1">
              <a:solidFill>
                <a:schemeClr val="tx2"/>
              </a:solidFill>
            </a:rPr>
            <a:t>내추럴</a:t>
          </a:r>
          <a:endParaRPr lang="ko-KR" altLang="en-US" sz="1400" b="1" dirty="0">
            <a:solidFill>
              <a:schemeClr val="tx2"/>
            </a:solidFill>
          </a:endParaRPr>
        </a:p>
      </dgm:t>
    </dgm:pt>
    <dgm:pt modelId="{DFFCDDCE-941E-4C15-B6C5-C0EB0533676E}" type="parTrans" cxnId="{08B2705F-3F79-4F96-83E6-733E5A0CF6AC}">
      <dgm:prSet/>
      <dgm:spPr/>
      <dgm:t>
        <a:bodyPr/>
        <a:lstStyle/>
        <a:p>
          <a:pPr latinLnBrk="1"/>
          <a:endParaRPr lang="ko-KR" altLang="en-US"/>
        </a:p>
      </dgm:t>
    </dgm:pt>
    <dgm:pt modelId="{08603025-AAED-4619-8970-6954E406FFC9}" type="sibTrans" cxnId="{08B2705F-3F79-4F96-83E6-733E5A0CF6AC}">
      <dgm:prSet/>
      <dgm:spPr/>
      <dgm:t>
        <a:bodyPr/>
        <a:lstStyle/>
        <a:p>
          <a:pPr latinLnBrk="1"/>
          <a:endParaRPr lang="ko-KR" altLang="en-US"/>
        </a:p>
      </dgm:t>
    </dgm:pt>
    <dgm:pt modelId="{9DCB9D81-ED22-45B4-98D5-C7473B32FD80}">
      <dgm:prSet phldrT="[텍스트]" custT="1"/>
      <dgm:spPr>
        <a:solidFill>
          <a:srgbClr val="FF99FF">
            <a:alpha val="90000"/>
          </a:srgbClr>
        </a:solidFill>
      </dgm:spPr>
      <dgm:t>
        <a:bodyPr/>
        <a:lstStyle/>
        <a:p>
          <a:pPr latinLnBrk="1"/>
          <a:r>
            <a:rPr lang="ko-KR" altLang="en-US" sz="1000" b="1" dirty="0">
              <a:solidFill>
                <a:schemeClr val="tx1">
                  <a:lumMod val="50000"/>
                </a:schemeClr>
              </a:solidFill>
            </a:rPr>
            <a:t>자연스러운</a:t>
          </a:r>
        </a:p>
      </dgm:t>
    </dgm:pt>
    <dgm:pt modelId="{A57B9003-F67C-4DA9-AB44-C9FAFEFEF0B9}" type="parTrans" cxnId="{FB69E687-9DD5-41BD-BEE4-E8F7DB61CC66}">
      <dgm:prSet/>
      <dgm:spPr/>
      <dgm:t>
        <a:bodyPr/>
        <a:lstStyle/>
        <a:p>
          <a:pPr latinLnBrk="1"/>
          <a:endParaRPr lang="ko-KR" altLang="en-US" sz="2000" b="1">
            <a:solidFill>
              <a:schemeClr val="tx2"/>
            </a:solidFill>
          </a:endParaRPr>
        </a:p>
      </dgm:t>
    </dgm:pt>
    <dgm:pt modelId="{EA16E914-ED5A-44D8-B61E-6CC99E94C948}" type="sibTrans" cxnId="{FB69E687-9DD5-41BD-BEE4-E8F7DB61CC66}">
      <dgm:prSet/>
      <dgm:spPr/>
      <dgm:t>
        <a:bodyPr/>
        <a:lstStyle/>
        <a:p>
          <a:pPr latinLnBrk="1"/>
          <a:endParaRPr lang="ko-KR" altLang="en-US"/>
        </a:p>
      </dgm:t>
    </dgm:pt>
    <dgm:pt modelId="{3AFF8AAE-499A-4BA2-B2BD-E53F34DC4A1D}">
      <dgm:prSet phldrT="[텍스트]" custT="1"/>
      <dgm:spPr>
        <a:solidFill>
          <a:srgbClr val="66CCFF">
            <a:alpha val="90000"/>
          </a:srgbClr>
        </a:solidFill>
      </dgm:spPr>
      <dgm:t>
        <a:bodyPr/>
        <a:lstStyle/>
        <a:p>
          <a:pPr latinLnBrk="1"/>
          <a:r>
            <a:rPr lang="ko-KR" altLang="en-US" sz="1050" b="1" dirty="0">
              <a:solidFill>
                <a:schemeClr val="tx1">
                  <a:lumMod val="50000"/>
                </a:schemeClr>
              </a:solidFill>
            </a:rPr>
            <a:t>중성적인</a:t>
          </a:r>
        </a:p>
      </dgm:t>
    </dgm:pt>
    <dgm:pt modelId="{05840FDE-37C4-4BAB-8BC7-0D504A352D0D}" type="parTrans" cxnId="{E5782582-70FE-4B39-B0FF-9370847C65C6}">
      <dgm:prSet/>
      <dgm:spPr/>
      <dgm:t>
        <a:bodyPr/>
        <a:lstStyle/>
        <a:p>
          <a:pPr latinLnBrk="1"/>
          <a:endParaRPr lang="ko-KR" altLang="en-US" sz="2000" b="1">
            <a:solidFill>
              <a:schemeClr val="tx2"/>
            </a:solidFill>
          </a:endParaRPr>
        </a:p>
      </dgm:t>
    </dgm:pt>
    <dgm:pt modelId="{3429C0C5-5922-49A8-BC3E-F6391F975E3A}" type="sibTrans" cxnId="{E5782582-70FE-4B39-B0FF-9370847C65C6}">
      <dgm:prSet/>
      <dgm:spPr/>
      <dgm:t>
        <a:bodyPr/>
        <a:lstStyle/>
        <a:p>
          <a:pPr latinLnBrk="1"/>
          <a:endParaRPr lang="ko-KR" altLang="en-US"/>
        </a:p>
      </dgm:t>
    </dgm:pt>
    <dgm:pt modelId="{D0BFAE0F-BF3F-4881-B382-A709566288DB}" type="pres">
      <dgm:prSet presAssocID="{2A8E8E61-A619-4A44-B38B-CF87546CF1D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13F543-2111-4007-88C5-9528F7B93BBD}" type="pres">
      <dgm:prSet presAssocID="{BCC72BD4-ADF8-4031-840A-866D71292E34}" presName="root" presStyleCnt="0"/>
      <dgm:spPr/>
    </dgm:pt>
    <dgm:pt modelId="{49536B72-9B28-4288-9409-00590782CE76}" type="pres">
      <dgm:prSet presAssocID="{BCC72BD4-ADF8-4031-840A-866D71292E34}" presName="rootComposite" presStyleCnt="0"/>
      <dgm:spPr/>
    </dgm:pt>
    <dgm:pt modelId="{02BB550E-8166-44F0-99BD-6FB2E6F32542}" type="pres">
      <dgm:prSet presAssocID="{BCC72BD4-ADF8-4031-840A-866D71292E34}" presName="rootText" presStyleLbl="node1" presStyleIdx="0" presStyleCnt="2"/>
      <dgm:spPr/>
    </dgm:pt>
    <dgm:pt modelId="{DB69D06A-CD97-4951-8EB3-C3C6462B98CC}" type="pres">
      <dgm:prSet presAssocID="{BCC72BD4-ADF8-4031-840A-866D71292E34}" presName="rootConnector" presStyleLbl="node1" presStyleIdx="0" presStyleCnt="2"/>
      <dgm:spPr/>
    </dgm:pt>
    <dgm:pt modelId="{5C930904-83F0-4A02-A00A-77F177365176}" type="pres">
      <dgm:prSet presAssocID="{BCC72BD4-ADF8-4031-840A-866D71292E34}" presName="childShape" presStyleCnt="0"/>
      <dgm:spPr/>
    </dgm:pt>
    <dgm:pt modelId="{43769BB3-E3DB-4451-A23D-2EF5C71A085F}" type="pres">
      <dgm:prSet presAssocID="{5325CBF9-4799-4B97-ABFA-0DCFD273412E}" presName="Name13" presStyleLbl="parChTrans1D2" presStyleIdx="0" presStyleCnt="4"/>
      <dgm:spPr/>
    </dgm:pt>
    <dgm:pt modelId="{FE941C58-630C-4680-A396-3B76DBD060AE}" type="pres">
      <dgm:prSet presAssocID="{2C5AE769-E929-4F3A-9DEC-F8029C66CDC7}" presName="childText" presStyleLbl="bgAcc1" presStyleIdx="0" presStyleCnt="4">
        <dgm:presLayoutVars>
          <dgm:bulletEnabled val="1"/>
        </dgm:presLayoutVars>
      </dgm:prSet>
      <dgm:spPr/>
    </dgm:pt>
    <dgm:pt modelId="{F5BA14AC-9524-4D4C-AF15-9174A8076FC1}" type="pres">
      <dgm:prSet presAssocID="{3728B63F-67FF-4232-BD35-89E4163C10B8}" presName="Name13" presStyleLbl="parChTrans1D2" presStyleIdx="1" presStyleCnt="4"/>
      <dgm:spPr/>
    </dgm:pt>
    <dgm:pt modelId="{385D855B-BE2B-4A55-83D7-FD919EC6BBE6}" type="pres">
      <dgm:prSet presAssocID="{6CEAC95D-C4DB-4FFB-BBCB-08B9ECA758A3}" presName="childText" presStyleLbl="bgAcc1" presStyleIdx="1" presStyleCnt="4">
        <dgm:presLayoutVars>
          <dgm:bulletEnabled val="1"/>
        </dgm:presLayoutVars>
      </dgm:prSet>
      <dgm:spPr/>
    </dgm:pt>
    <dgm:pt modelId="{137ABB1B-AA8A-4E4F-83CB-FFBCB5BE09AB}" type="pres">
      <dgm:prSet presAssocID="{7735C9BA-790F-4562-8443-3F66A5FFC53B}" presName="root" presStyleCnt="0"/>
      <dgm:spPr/>
    </dgm:pt>
    <dgm:pt modelId="{15543D61-F831-4CA3-A7FD-A15985F371E6}" type="pres">
      <dgm:prSet presAssocID="{7735C9BA-790F-4562-8443-3F66A5FFC53B}" presName="rootComposite" presStyleCnt="0"/>
      <dgm:spPr/>
    </dgm:pt>
    <dgm:pt modelId="{CA2D7F0E-6AE0-49F3-B614-6977E9758C84}" type="pres">
      <dgm:prSet presAssocID="{7735C9BA-790F-4562-8443-3F66A5FFC53B}" presName="rootText" presStyleLbl="node1" presStyleIdx="1" presStyleCnt="2"/>
      <dgm:spPr/>
    </dgm:pt>
    <dgm:pt modelId="{4EC7C494-798F-435D-8B31-33EC4771D66A}" type="pres">
      <dgm:prSet presAssocID="{7735C9BA-790F-4562-8443-3F66A5FFC53B}" presName="rootConnector" presStyleLbl="node1" presStyleIdx="1" presStyleCnt="2"/>
      <dgm:spPr/>
    </dgm:pt>
    <dgm:pt modelId="{C804F75F-C3F3-4C7C-A8D1-62EE72EB0824}" type="pres">
      <dgm:prSet presAssocID="{7735C9BA-790F-4562-8443-3F66A5FFC53B}" presName="childShape" presStyleCnt="0"/>
      <dgm:spPr/>
    </dgm:pt>
    <dgm:pt modelId="{14B891B9-626D-4AE1-A4E6-552BC4EA2195}" type="pres">
      <dgm:prSet presAssocID="{A57B9003-F67C-4DA9-AB44-C9FAFEFEF0B9}" presName="Name13" presStyleLbl="parChTrans1D2" presStyleIdx="2" presStyleCnt="4"/>
      <dgm:spPr/>
    </dgm:pt>
    <dgm:pt modelId="{73852462-A253-4982-84FF-389FE72701CA}" type="pres">
      <dgm:prSet presAssocID="{9DCB9D81-ED22-45B4-98D5-C7473B32FD80}" presName="childText" presStyleLbl="bgAcc1" presStyleIdx="2" presStyleCnt="4">
        <dgm:presLayoutVars>
          <dgm:bulletEnabled val="1"/>
        </dgm:presLayoutVars>
      </dgm:prSet>
      <dgm:spPr/>
    </dgm:pt>
    <dgm:pt modelId="{3BCB8CF8-3657-48DB-B4F8-9AF54425E1BC}" type="pres">
      <dgm:prSet presAssocID="{05840FDE-37C4-4BAB-8BC7-0D504A352D0D}" presName="Name13" presStyleLbl="parChTrans1D2" presStyleIdx="3" presStyleCnt="4"/>
      <dgm:spPr/>
    </dgm:pt>
    <dgm:pt modelId="{1ACC46FC-FEFE-4EE7-B9EC-E13978E1EEDA}" type="pres">
      <dgm:prSet presAssocID="{3AFF8AAE-499A-4BA2-B2BD-E53F34DC4A1D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CAAFF09-11CC-40C5-BF39-D7F4DFF75F4F}" type="presOf" srcId="{3AFF8AAE-499A-4BA2-B2BD-E53F34DC4A1D}" destId="{1ACC46FC-FEFE-4EE7-B9EC-E13978E1EEDA}" srcOrd="0" destOrd="0" presId="urn:microsoft.com/office/officeart/2005/8/layout/hierarchy3"/>
    <dgm:cxn modelId="{71ED2117-8E49-483F-B39B-AAEC3A2C0DD2}" type="presOf" srcId="{05840FDE-37C4-4BAB-8BC7-0D504A352D0D}" destId="{3BCB8CF8-3657-48DB-B4F8-9AF54425E1BC}" srcOrd="0" destOrd="0" presId="urn:microsoft.com/office/officeart/2005/8/layout/hierarchy3"/>
    <dgm:cxn modelId="{B9EF013D-A4AA-4EEE-AEED-5CD8151A2DD8}" type="presOf" srcId="{7735C9BA-790F-4562-8443-3F66A5FFC53B}" destId="{CA2D7F0E-6AE0-49F3-B614-6977E9758C84}" srcOrd="0" destOrd="0" presId="urn:microsoft.com/office/officeart/2005/8/layout/hierarchy3"/>
    <dgm:cxn modelId="{403CF153-26BF-4F3D-9780-EB7B09A1F075}" type="presOf" srcId="{3728B63F-67FF-4232-BD35-89E4163C10B8}" destId="{F5BA14AC-9524-4D4C-AF15-9174A8076FC1}" srcOrd="0" destOrd="0" presId="urn:microsoft.com/office/officeart/2005/8/layout/hierarchy3"/>
    <dgm:cxn modelId="{C086A055-18FA-4F5C-972D-52033F010C63}" srcId="{2A8E8E61-A619-4A44-B38B-CF87546CF1DC}" destId="{BCC72BD4-ADF8-4031-840A-866D71292E34}" srcOrd="0" destOrd="0" parTransId="{AE18C2D2-DFE9-440D-BFB1-6ACC74D36E4C}" sibTransId="{24A2CA45-59B6-4BB9-8B31-15B21807ABA1}"/>
    <dgm:cxn modelId="{B1C5195A-9D30-4F75-9533-727980F3BDBB}" type="presOf" srcId="{2A8E8E61-A619-4A44-B38B-CF87546CF1DC}" destId="{D0BFAE0F-BF3F-4881-B382-A709566288DB}" srcOrd="0" destOrd="0" presId="urn:microsoft.com/office/officeart/2005/8/layout/hierarchy3"/>
    <dgm:cxn modelId="{08B2705F-3F79-4F96-83E6-733E5A0CF6AC}" srcId="{2A8E8E61-A619-4A44-B38B-CF87546CF1DC}" destId="{7735C9BA-790F-4562-8443-3F66A5FFC53B}" srcOrd="1" destOrd="0" parTransId="{DFFCDDCE-941E-4C15-B6C5-C0EB0533676E}" sibTransId="{08603025-AAED-4619-8970-6954E406FFC9}"/>
    <dgm:cxn modelId="{02F65E70-7E94-4492-8536-A1E9419D1AC0}" type="presOf" srcId="{6CEAC95D-C4DB-4FFB-BBCB-08B9ECA758A3}" destId="{385D855B-BE2B-4A55-83D7-FD919EC6BBE6}" srcOrd="0" destOrd="0" presId="urn:microsoft.com/office/officeart/2005/8/layout/hierarchy3"/>
    <dgm:cxn modelId="{E5782582-70FE-4B39-B0FF-9370847C65C6}" srcId="{7735C9BA-790F-4562-8443-3F66A5FFC53B}" destId="{3AFF8AAE-499A-4BA2-B2BD-E53F34DC4A1D}" srcOrd="1" destOrd="0" parTransId="{05840FDE-37C4-4BAB-8BC7-0D504A352D0D}" sibTransId="{3429C0C5-5922-49A8-BC3E-F6391F975E3A}"/>
    <dgm:cxn modelId="{FB69E687-9DD5-41BD-BEE4-E8F7DB61CC66}" srcId="{7735C9BA-790F-4562-8443-3F66A5FFC53B}" destId="{9DCB9D81-ED22-45B4-98D5-C7473B32FD80}" srcOrd="0" destOrd="0" parTransId="{A57B9003-F67C-4DA9-AB44-C9FAFEFEF0B9}" sibTransId="{EA16E914-ED5A-44D8-B61E-6CC99E94C948}"/>
    <dgm:cxn modelId="{DAAA3F8F-ADFB-4393-9E28-73FFF98A4C80}" type="presOf" srcId="{5325CBF9-4799-4B97-ABFA-0DCFD273412E}" destId="{43769BB3-E3DB-4451-A23D-2EF5C71A085F}" srcOrd="0" destOrd="0" presId="urn:microsoft.com/office/officeart/2005/8/layout/hierarchy3"/>
    <dgm:cxn modelId="{A500FD93-A9D5-4F4F-A49D-0360B185CF90}" type="presOf" srcId="{2C5AE769-E929-4F3A-9DEC-F8029C66CDC7}" destId="{FE941C58-630C-4680-A396-3B76DBD060AE}" srcOrd="0" destOrd="0" presId="urn:microsoft.com/office/officeart/2005/8/layout/hierarchy3"/>
    <dgm:cxn modelId="{E650B196-3268-4876-86A9-9340B1F6CC88}" type="presOf" srcId="{BCC72BD4-ADF8-4031-840A-866D71292E34}" destId="{DB69D06A-CD97-4951-8EB3-C3C6462B98CC}" srcOrd="1" destOrd="0" presId="urn:microsoft.com/office/officeart/2005/8/layout/hierarchy3"/>
    <dgm:cxn modelId="{DBB455A8-3050-419B-9D85-4AD1E691ECC9}" srcId="{BCC72BD4-ADF8-4031-840A-866D71292E34}" destId="{2C5AE769-E929-4F3A-9DEC-F8029C66CDC7}" srcOrd="0" destOrd="0" parTransId="{5325CBF9-4799-4B97-ABFA-0DCFD273412E}" sibTransId="{DA7A1C06-B9CD-45F2-AD3B-9A991CBF1565}"/>
    <dgm:cxn modelId="{C0515AAA-4421-4432-BC08-FFCA7C0758E5}" type="presOf" srcId="{9DCB9D81-ED22-45B4-98D5-C7473B32FD80}" destId="{73852462-A253-4982-84FF-389FE72701CA}" srcOrd="0" destOrd="0" presId="urn:microsoft.com/office/officeart/2005/8/layout/hierarchy3"/>
    <dgm:cxn modelId="{CC2873BB-1AB0-495C-A55E-4ACB1A960E89}" srcId="{BCC72BD4-ADF8-4031-840A-866D71292E34}" destId="{6CEAC95D-C4DB-4FFB-BBCB-08B9ECA758A3}" srcOrd="1" destOrd="0" parTransId="{3728B63F-67FF-4232-BD35-89E4163C10B8}" sibTransId="{33253F8F-2B28-4620-BD16-2456AF38C89E}"/>
    <dgm:cxn modelId="{01FD5BC0-3840-40CD-9FEC-B08A089C859E}" type="presOf" srcId="{A57B9003-F67C-4DA9-AB44-C9FAFEFEF0B9}" destId="{14B891B9-626D-4AE1-A4E6-552BC4EA2195}" srcOrd="0" destOrd="0" presId="urn:microsoft.com/office/officeart/2005/8/layout/hierarchy3"/>
    <dgm:cxn modelId="{6D23A2CD-22E2-44AB-ADC8-5F9A4A90BF67}" type="presOf" srcId="{7735C9BA-790F-4562-8443-3F66A5FFC53B}" destId="{4EC7C494-798F-435D-8B31-33EC4771D66A}" srcOrd="1" destOrd="0" presId="urn:microsoft.com/office/officeart/2005/8/layout/hierarchy3"/>
    <dgm:cxn modelId="{0A9715DC-B1A8-48BD-8736-1301A87B3DE4}" type="presOf" srcId="{BCC72BD4-ADF8-4031-840A-866D71292E34}" destId="{02BB550E-8166-44F0-99BD-6FB2E6F32542}" srcOrd="0" destOrd="0" presId="urn:microsoft.com/office/officeart/2005/8/layout/hierarchy3"/>
    <dgm:cxn modelId="{562280DB-C92C-48EF-8D31-006CB5BCB743}" type="presParOf" srcId="{D0BFAE0F-BF3F-4881-B382-A709566288DB}" destId="{8013F543-2111-4007-88C5-9528F7B93BBD}" srcOrd="0" destOrd="0" presId="urn:microsoft.com/office/officeart/2005/8/layout/hierarchy3"/>
    <dgm:cxn modelId="{C9A7F2F2-895A-40B1-BE8D-793F4519A2E6}" type="presParOf" srcId="{8013F543-2111-4007-88C5-9528F7B93BBD}" destId="{49536B72-9B28-4288-9409-00590782CE76}" srcOrd="0" destOrd="0" presId="urn:microsoft.com/office/officeart/2005/8/layout/hierarchy3"/>
    <dgm:cxn modelId="{6ECE4C3D-4D92-4AAB-876E-76F0EA84819A}" type="presParOf" srcId="{49536B72-9B28-4288-9409-00590782CE76}" destId="{02BB550E-8166-44F0-99BD-6FB2E6F32542}" srcOrd="0" destOrd="0" presId="urn:microsoft.com/office/officeart/2005/8/layout/hierarchy3"/>
    <dgm:cxn modelId="{2A3B037E-40C7-4549-9CAA-B1407FBBF024}" type="presParOf" srcId="{49536B72-9B28-4288-9409-00590782CE76}" destId="{DB69D06A-CD97-4951-8EB3-C3C6462B98CC}" srcOrd="1" destOrd="0" presId="urn:microsoft.com/office/officeart/2005/8/layout/hierarchy3"/>
    <dgm:cxn modelId="{0D6C7C88-42A7-4D9F-8E89-F7157D01B83C}" type="presParOf" srcId="{8013F543-2111-4007-88C5-9528F7B93BBD}" destId="{5C930904-83F0-4A02-A00A-77F177365176}" srcOrd="1" destOrd="0" presId="urn:microsoft.com/office/officeart/2005/8/layout/hierarchy3"/>
    <dgm:cxn modelId="{2A77E382-1D20-4E72-95C3-6C0723E5B640}" type="presParOf" srcId="{5C930904-83F0-4A02-A00A-77F177365176}" destId="{43769BB3-E3DB-4451-A23D-2EF5C71A085F}" srcOrd="0" destOrd="0" presId="urn:microsoft.com/office/officeart/2005/8/layout/hierarchy3"/>
    <dgm:cxn modelId="{41FD0EE8-7246-4935-A8F8-664B4BB58C00}" type="presParOf" srcId="{5C930904-83F0-4A02-A00A-77F177365176}" destId="{FE941C58-630C-4680-A396-3B76DBD060AE}" srcOrd="1" destOrd="0" presId="urn:microsoft.com/office/officeart/2005/8/layout/hierarchy3"/>
    <dgm:cxn modelId="{CDE292F3-3C32-4A84-B7E7-8F2DDFFB1B8E}" type="presParOf" srcId="{5C930904-83F0-4A02-A00A-77F177365176}" destId="{F5BA14AC-9524-4D4C-AF15-9174A8076FC1}" srcOrd="2" destOrd="0" presId="urn:microsoft.com/office/officeart/2005/8/layout/hierarchy3"/>
    <dgm:cxn modelId="{554F9170-B322-4C53-8ADD-9B2D8B080632}" type="presParOf" srcId="{5C930904-83F0-4A02-A00A-77F177365176}" destId="{385D855B-BE2B-4A55-83D7-FD919EC6BBE6}" srcOrd="3" destOrd="0" presId="urn:microsoft.com/office/officeart/2005/8/layout/hierarchy3"/>
    <dgm:cxn modelId="{F05C1FA4-4E36-4A5E-B599-BE3CE5D920F9}" type="presParOf" srcId="{D0BFAE0F-BF3F-4881-B382-A709566288DB}" destId="{137ABB1B-AA8A-4E4F-83CB-FFBCB5BE09AB}" srcOrd="1" destOrd="0" presId="urn:microsoft.com/office/officeart/2005/8/layout/hierarchy3"/>
    <dgm:cxn modelId="{511BF39C-AB93-4620-8805-9B42D9A71F14}" type="presParOf" srcId="{137ABB1B-AA8A-4E4F-83CB-FFBCB5BE09AB}" destId="{15543D61-F831-4CA3-A7FD-A15985F371E6}" srcOrd="0" destOrd="0" presId="urn:microsoft.com/office/officeart/2005/8/layout/hierarchy3"/>
    <dgm:cxn modelId="{001CAF38-CC14-4675-90E0-8F1DBC4A4313}" type="presParOf" srcId="{15543D61-F831-4CA3-A7FD-A15985F371E6}" destId="{CA2D7F0E-6AE0-49F3-B614-6977E9758C84}" srcOrd="0" destOrd="0" presId="urn:microsoft.com/office/officeart/2005/8/layout/hierarchy3"/>
    <dgm:cxn modelId="{593513B9-F92C-418C-9491-2F5E77618578}" type="presParOf" srcId="{15543D61-F831-4CA3-A7FD-A15985F371E6}" destId="{4EC7C494-798F-435D-8B31-33EC4771D66A}" srcOrd="1" destOrd="0" presId="urn:microsoft.com/office/officeart/2005/8/layout/hierarchy3"/>
    <dgm:cxn modelId="{4A24F0E6-012A-4891-A02C-78BD0CC464D1}" type="presParOf" srcId="{137ABB1B-AA8A-4E4F-83CB-FFBCB5BE09AB}" destId="{C804F75F-C3F3-4C7C-A8D1-62EE72EB0824}" srcOrd="1" destOrd="0" presId="urn:microsoft.com/office/officeart/2005/8/layout/hierarchy3"/>
    <dgm:cxn modelId="{4D5B0923-C12F-4E43-9946-15AEBE577551}" type="presParOf" srcId="{C804F75F-C3F3-4C7C-A8D1-62EE72EB0824}" destId="{14B891B9-626D-4AE1-A4E6-552BC4EA2195}" srcOrd="0" destOrd="0" presId="urn:microsoft.com/office/officeart/2005/8/layout/hierarchy3"/>
    <dgm:cxn modelId="{C5D4D159-0113-477F-9271-39C5FC2AF755}" type="presParOf" srcId="{C804F75F-C3F3-4C7C-A8D1-62EE72EB0824}" destId="{73852462-A253-4982-84FF-389FE72701CA}" srcOrd="1" destOrd="0" presId="urn:microsoft.com/office/officeart/2005/8/layout/hierarchy3"/>
    <dgm:cxn modelId="{6DDBCB93-CFEE-46B6-8EFF-F5D19F6387FC}" type="presParOf" srcId="{C804F75F-C3F3-4C7C-A8D1-62EE72EB0824}" destId="{3BCB8CF8-3657-48DB-B4F8-9AF54425E1BC}" srcOrd="2" destOrd="0" presId="urn:microsoft.com/office/officeart/2005/8/layout/hierarchy3"/>
    <dgm:cxn modelId="{47CCD5B2-0319-4DE1-989D-8BF2D0DC5F0C}" type="presParOf" srcId="{C804F75F-C3F3-4C7C-A8D1-62EE72EB0824}" destId="{1ACC46FC-FEFE-4EE7-B9EC-E13978E1EED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8E8E61-A619-4A44-B38B-CF87546CF1D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CC72BD4-ADF8-4031-840A-866D71292E34}">
      <dgm:prSet phldrT="[텍스트]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tx2"/>
              </a:solidFill>
            </a:rPr>
            <a:t>로맨틱</a:t>
          </a:r>
        </a:p>
      </dgm:t>
    </dgm:pt>
    <dgm:pt modelId="{AE18C2D2-DFE9-440D-BFB1-6ACC74D36E4C}" type="parTrans" cxnId="{C086A055-18FA-4F5C-972D-52033F010C63}">
      <dgm:prSet/>
      <dgm:spPr/>
      <dgm:t>
        <a:bodyPr/>
        <a:lstStyle/>
        <a:p>
          <a:pPr latinLnBrk="1"/>
          <a:endParaRPr lang="ko-KR" altLang="en-US"/>
        </a:p>
      </dgm:t>
    </dgm:pt>
    <dgm:pt modelId="{24A2CA45-59B6-4BB9-8B31-15B21807ABA1}" type="sibTrans" cxnId="{C086A055-18FA-4F5C-972D-52033F010C63}">
      <dgm:prSet/>
      <dgm:spPr/>
      <dgm:t>
        <a:bodyPr/>
        <a:lstStyle/>
        <a:p>
          <a:pPr latinLnBrk="1"/>
          <a:endParaRPr lang="ko-KR" altLang="en-US"/>
        </a:p>
      </dgm:t>
    </dgm:pt>
    <dgm:pt modelId="{2C5AE769-E929-4F3A-9DEC-F8029C66CDC7}">
      <dgm:prSet phldrT="[텍스트]" custT="1"/>
      <dgm:spPr>
        <a:solidFill>
          <a:srgbClr val="FF99FF">
            <a:alpha val="90000"/>
          </a:srgbClr>
        </a:solidFill>
      </dgm:spPr>
      <dgm:t>
        <a:bodyPr/>
        <a:lstStyle/>
        <a:p>
          <a:pPr latinLnBrk="1"/>
          <a:r>
            <a:rPr lang="ko-KR" altLang="en-US" sz="1000" b="1" dirty="0">
              <a:solidFill>
                <a:schemeClr val="tx1">
                  <a:lumMod val="50000"/>
                </a:schemeClr>
              </a:solidFill>
            </a:rPr>
            <a:t>사랑스럽다</a:t>
          </a:r>
        </a:p>
      </dgm:t>
    </dgm:pt>
    <dgm:pt modelId="{5325CBF9-4799-4B97-ABFA-0DCFD273412E}" type="parTrans" cxnId="{DBB455A8-3050-419B-9D85-4AD1E691ECC9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DA7A1C06-B9CD-45F2-AD3B-9A991CBF1565}" type="sibTrans" cxnId="{DBB455A8-3050-419B-9D85-4AD1E691ECC9}">
      <dgm:prSet/>
      <dgm:spPr/>
      <dgm:t>
        <a:bodyPr/>
        <a:lstStyle/>
        <a:p>
          <a:pPr latinLnBrk="1"/>
          <a:endParaRPr lang="ko-KR" altLang="en-US"/>
        </a:p>
      </dgm:t>
    </dgm:pt>
    <dgm:pt modelId="{6CEAC95D-C4DB-4FFB-BBCB-08B9ECA758A3}">
      <dgm:prSet phldrT="[텍스트]" custT="1"/>
      <dgm:spPr>
        <a:solidFill>
          <a:srgbClr val="66CCFF">
            <a:alpha val="90000"/>
          </a:srgbClr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>
                  <a:lumMod val="50000"/>
                </a:schemeClr>
              </a:solidFill>
            </a:rPr>
            <a:t>청순한</a:t>
          </a:r>
        </a:p>
      </dgm:t>
    </dgm:pt>
    <dgm:pt modelId="{3728B63F-67FF-4232-BD35-89E4163C10B8}" type="parTrans" cxnId="{CC2873BB-1AB0-495C-A55E-4ACB1A960E89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33253F8F-2B28-4620-BD16-2456AF38C89E}" type="sibTrans" cxnId="{CC2873BB-1AB0-495C-A55E-4ACB1A960E89}">
      <dgm:prSet/>
      <dgm:spPr/>
      <dgm:t>
        <a:bodyPr/>
        <a:lstStyle/>
        <a:p>
          <a:pPr latinLnBrk="1"/>
          <a:endParaRPr lang="ko-KR" altLang="en-US"/>
        </a:p>
      </dgm:t>
    </dgm:pt>
    <dgm:pt modelId="{9DCB9D81-ED22-45B4-98D5-C7473B32FD80}">
      <dgm:prSet phldrT="[텍스트]" custT="1"/>
      <dgm:spPr>
        <a:solidFill>
          <a:srgbClr val="FF99FF">
            <a:alpha val="90000"/>
          </a:srgbClr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>
                  <a:lumMod val="50000"/>
                </a:schemeClr>
              </a:solidFill>
            </a:rPr>
            <a:t>반항적인</a:t>
          </a:r>
        </a:p>
      </dgm:t>
    </dgm:pt>
    <dgm:pt modelId="{A57B9003-F67C-4DA9-AB44-C9FAFEFEF0B9}" type="parTrans" cxnId="{FB69E687-9DD5-41BD-BEE4-E8F7DB61CC66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EA16E914-ED5A-44D8-B61E-6CC99E94C948}" type="sibTrans" cxnId="{FB69E687-9DD5-41BD-BEE4-E8F7DB61CC66}">
      <dgm:prSet/>
      <dgm:spPr/>
      <dgm:t>
        <a:bodyPr/>
        <a:lstStyle/>
        <a:p>
          <a:pPr latinLnBrk="1"/>
          <a:endParaRPr lang="ko-KR" altLang="en-US"/>
        </a:p>
      </dgm:t>
    </dgm:pt>
    <dgm:pt modelId="{3AFF8AAE-499A-4BA2-B2BD-E53F34DC4A1D}">
      <dgm:prSet phldrT="[텍스트]" custT="1"/>
      <dgm:spPr>
        <a:solidFill>
          <a:srgbClr val="66CCFF">
            <a:alpha val="90000"/>
          </a:srgbClr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>
                  <a:lumMod val="50000"/>
                </a:schemeClr>
              </a:solidFill>
            </a:rPr>
            <a:t>자유로운</a:t>
          </a:r>
        </a:p>
      </dgm:t>
    </dgm:pt>
    <dgm:pt modelId="{05840FDE-37C4-4BAB-8BC7-0D504A352D0D}" type="parTrans" cxnId="{E5782582-70FE-4B39-B0FF-9370847C65C6}">
      <dgm:prSet/>
      <dgm:spPr/>
      <dgm:t>
        <a:bodyPr/>
        <a:lstStyle/>
        <a:p>
          <a:pPr latinLnBrk="1"/>
          <a:endParaRPr lang="ko-KR" altLang="en-US" b="1">
            <a:solidFill>
              <a:schemeClr val="tx2"/>
            </a:solidFill>
          </a:endParaRPr>
        </a:p>
      </dgm:t>
    </dgm:pt>
    <dgm:pt modelId="{3429C0C5-5922-49A8-BC3E-F6391F975E3A}" type="sibTrans" cxnId="{E5782582-70FE-4B39-B0FF-9370847C65C6}">
      <dgm:prSet/>
      <dgm:spPr/>
      <dgm:t>
        <a:bodyPr/>
        <a:lstStyle/>
        <a:p>
          <a:pPr latinLnBrk="1"/>
          <a:endParaRPr lang="ko-KR" altLang="en-US"/>
        </a:p>
      </dgm:t>
    </dgm:pt>
    <dgm:pt modelId="{7735C9BA-790F-4562-8443-3F66A5FFC53B}">
      <dgm:prSet phldrT="[텍스트]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tx2"/>
              </a:solidFill>
            </a:rPr>
            <a:t>히피</a:t>
          </a:r>
        </a:p>
      </dgm:t>
    </dgm:pt>
    <dgm:pt modelId="{08603025-AAED-4619-8970-6954E406FFC9}" type="sibTrans" cxnId="{08B2705F-3F79-4F96-83E6-733E5A0CF6AC}">
      <dgm:prSet/>
      <dgm:spPr/>
      <dgm:t>
        <a:bodyPr/>
        <a:lstStyle/>
        <a:p>
          <a:pPr latinLnBrk="1"/>
          <a:endParaRPr lang="ko-KR" altLang="en-US"/>
        </a:p>
      </dgm:t>
    </dgm:pt>
    <dgm:pt modelId="{DFFCDDCE-941E-4C15-B6C5-C0EB0533676E}" type="parTrans" cxnId="{08B2705F-3F79-4F96-83E6-733E5A0CF6AC}">
      <dgm:prSet/>
      <dgm:spPr/>
      <dgm:t>
        <a:bodyPr/>
        <a:lstStyle/>
        <a:p>
          <a:pPr latinLnBrk="1"/>
          <a:endParaRPr lang="ko-KR" altLang="en-US"/>
        </a:p>
      </dgm:t>
    </dgm:pt>
    <dgm:pt modelId="{D0BFAE0F-BF3F-4881-B382-A709566288DB}" type="pres">
      <dgm:prSet presAssocID="{2A8E8E61-A619-4A44-B38B-CF87546CF1D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13F543-2111-4007-88C5-9528F7B93BBD}" type="pres">
      <dgm:prSet presAssocID="{BCC72BD4-ADF8-4031-840A-866D71292E34}" presName="root" presStyleCnt="0"/>
      <dgm:spPr/>
    </dgm:pt>
    <dgm:pt modelId="{49536B72-9B28-4288-9409-00590782CE76}" type="pres">
      <dgm:prSet presAssocID="{BCC72BD4-ADF8-4031-840A-866D71292E34}" presName="rootComposite" presStyleCnt="0"/>
      <dgm:spPr/>
    </dgm:pt>
    <dgm:pt modelId="{02BB550E-8166-44F0-99BD-6FB2E6F32542}" type="pres">
      <dgm:prSet presAssocID="{BCC72BD4-ADF8-4031-840A-866D71292E34}" presName="rootText" presStyleLbl="node1" presStyleIdx="0" presStyleCnt="2"/>
      <dgm:spPr/>
    </dgm:pt>
    <dgm:pt modelId="{DB69D06A-CD97-4951-8EB3-C3C6462B98CC}" type="pres">
      <dgm:prSet presAssocID="{BCC72BD4-ADF8-4031-840A-866D71292E34}" presName="rootConnector" presStyleLbl="node1" presStyleIdx="0" presStyleCnt="2"/>
      <dgm:spPr/>
    </dgm:pt>
    <dgm:pt modelId="{5C930904-83F0-4A02-A00A-77F177365176}" type="pres">
      <dgm:prSet presAssocID="{BCC72BD4-ADF8-4031-840A-866D71292E34}" presName="childShape" presStyleCnt="0"/>
      <dgm:spPr/>
    </dgm:pt>
    <dgm:pt modelId="{43769BB3-E3DB-4451-A23D-2EF5C71A085F}" type="pres">
      <dgm:prSet presAssocID="{5325CBF9-4799-4B97-ABFA-0DCFD273412E}" presName="Name13" presStyleLbl="parChTrans1D2" presStyleIdx="0" presStyleCnt="4"/>
      <dgm:spPr/>
    </dgm:pt>
    <dgm:pt modelId="{FE941C58-630C-4680-A396-3B76DBD060AE}" type="pres">
      <dgm:prSet presAssocID="{2C5AE769-E929-4F3A-9DEC-F8029C66CDC7}" presName="childText" presStyleLbl="bgAcc1" presStyleIdx="0" presStyleCnt="4">
        <dgm:presLayoutVars>
          <dgm:bulletEnabled val="1"/>
        </dgm:presLayoutVars>
      </dgm:prSet>
      <dgm:spPr/>
    </dgm:pt>
    <dgm:pt modelId="{F5BA14AC-9524-4D4C-AF15-9174A8076FC1}" type="pres">
      <dgm:prSet presAssocID="{3728B63F-67FF-4232-BD35-89E4163C10B8}" presName="Name13" presStyleLbl="parChTrans1D2" presStyleIdx="1" presStyleCnt="4"/>
      <dgm:spPr/>
    </dgm:pt>
    <dgm:pt modelId="{385D855B-BE2B-4A55-83D7-FD919EC6BBE6}" type="pres">
      <dgm:prSet presAssocID="{6CEAC95D-C4DB-4FFB-BBCB-08B9ECA758A3}" presName="childText" presStyleLbl="bgAcc1" presStyleIdx="1" presStyleCnt="4">
        <dgm:presLayoutVars>
          <dgm:bulletEnabled val="1"/>
        </dgm:presLayoutVars>
      </dgm:prSet>
      <dgm:spPr/>
    </dgm:pt>
    <dgm:pt modelId="{137ABB1B-AA8A-4E4F-83CB-FFBCB5BE09AB}" type="pres">
      <dgm:prSet presAssocID="{7735C9BA-790F-4562-8443-3F66A5FFC53B}" presName="root" presStyleCnt="0"/>
      <dgm:spPr/>
    </dgm:pt>
    <dgm:pt modelId="{15543D61-F831-4CA3-A7FD-A15985F371E6}" type="pres">
      <dgm:prSet presAssocID="{7735C9BA-790F-4562-8443-3F66A5FFC53B}" presName="rootComposite" presStyleCnt="0"/>
      <dgm:spPr/>
    </dgm:pt>
    <dgm:pt modelId="{CA2D7F0E-6AE0-49F3-B614-6977E9758C84}" type="pres">
      <dgm:prSet presAssocID="{7735C9BA-790F-4562-8443-3F66A5FFC53B}" presName="rootText" presStyleLbl="node1" presStyleIdx="1" presStyleCnt="2"/>
      <dgm:spPr/>
    </dgm:pt>
    <dgm:pt modelId="{4EC7C494-798F-435D-8B31-33EC4771D66A}" type="pres">
      <dgm:prSet presAssocID="{7735C9BA-790F-4562-8443-3F66A5FFC53B}" presName="rootConnector" presStyleLbl="node1" presStyleIdx="1" presStyleCnt="2"/>
      <dgm:spPr/>
    </dgm:pt>
    <dgm:pt modelId="{C804F75F-C3F3-4C7C-A8D1-62EE72EB0824}" type="pres">
      <dgm:prSet presAssocID="{7735C9BA-790F-4562-8443-3F66A5FFC53B}" presName="childShape" presStyleCnt="0"/>
      <dgm:spPr/>
    </dgm:pt>
    <dgm:pt modelId="{14B891B9-626D-4AE1-A4E6-552BC4EA2195}" type="pres">
      <dgm:prSet presAssocID="{A57B9003-F67C-4DA9-AB44-C9FAFEFEF0B9}" presName="Name13" presStyleLbl="parChTrans1D2" presStyleIdx="2" presStyleCnt="4"/>
      <dgm:spPr/>
    </dgm:pt>
    <dgm:pt modelId="{73852462-A253-4982-84FF-389FE72701CA}" type="pres">
      <dgm:prSet presAssocID="{9DCB9D81-ED22-45B4-98D5-C7473B32FD80}" presName="childText" presStyleLbl="bgAcc1" presStyleIdx="2" presStyleCnt="4">
        <dgm:presLayoutVars>
          <dgm:bulletEnabled val="1"/>
        </dgm:presLayoutVars>
      </dgm:prSet>
      <dgm:spPr/>
    </dgm:pt>
    <dgm:pt modelId="{3BCB8CF8-3657-48DB-B4F8-9AF54425E1BC}" type="pres">
      <dgm:prSet presAssocID="{05840FDE-37C4-4BAB-8BC7-0D504A352D0D}" presName="Name13" presStyleLbl="parChTrans1D2" presStyleIdx="3" presStyleCnt="4"/>
      <dgm:spPr/>
    </dgm:pt>
    <dgm:pt modelId="{1ACC46FC-FEFE-4EE7-B9EC-E13978E1EEDA}" type="pres">
      <dgm:prSet presAssocID="{3AFF8AAE-499A-4BA2-B2BD-E53F34DC4A1D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CAAFF09-11CC-40C5-BF39-D7F4DFF75F4F}" type="presOf" srcId="{3AFF8AAE-499A-4BA2-B2BD-E53F34DC4A1D}" destId="{1ACC46FC-FEFE-4EE7-B9EC-E13978E1EEDA}" srcOrd="0" destOrd="0" presId="urn:microsoft.com/office/officeart/2005/8/layout/hierarchy3"/>
    <dgm:cxn modelId="{71ED2117-8E49-483F-B39B-AAEC3A2C0DD2}" type="presOf" srcId="{05840FDE-37C4-4BAB-8BC7-0D504A352D0D}" destId="{3BCB8CF8-3657-48DB-B4F8-9AF54425E1BC}" srcOrd="0" destOrd="0" presId="urn:microsoft.com/office/officeart/2005/8/layout/hierarchy3"/>
    <dgm:cxn modelId="{69AD6B18-ADA0-411F-BB8D-919723B0CB58}" type="presOf" srcId="{3728B63F-67FF-4232-BD35-89E4163C10B8}" destId="{F5BA14AC-9524-4D4C-AF15-9174A8076FC1}" srcOrd="0" destOrd="0" presId="urn:microsoft.com/office/officeart/2005/8/layout/hierarchy3"/>
    <dgm:cxn modelId="{558F7321-1992-4CF9-8B70-81FCF741A7DB}" type="presOf" srcId="{5325CBF9-4799-4B97-ABFA-0DCFD273412E}" destId="{43769BB3-E3DB-4451-A23D-2EF5C71A085F}" srcOrd="0" destOrd="0" presId="urn:microsoft.com/office/officeart/2005/8/layout/hierarchy3"/>
    <dgm:cxn modelId="{B9EF013D-A4AA-4EEE-AEED-5CD8151A2DD8}" type="presOf" srcId="{7735C9BA-790F-4562-8443-3F66A5FFC53B}" destId="{CA2D7F0E-6AE0-49F3-B614-6977E9758C84}" srcOrd="0" destOrd="0" presId="urn:microsoft.com/office/officeart/2005/8/layout/hierarchy3"/>
    <dgm:cxn modelId="{C086A055-18FA-4F5C-972D-52033F010C63}" srcId="{2A8E8E61-A619-4A44-B38B-CF87546CF1DC}" destId="{BCC72BD4-ADF8-4031-840A-866D71292E34}" srcOrd="0" destOrd="0" parTransId="{AE18C2D2-DFE9-440D-BFB1-6ACC74D36E4C}" sibTransId="{24A2CA45-59B6-4BB9-8B31-15B21807ABA1}"/>
    <dgm:cxn modelId="{B1C5195A-9D30-4F75-9533-727980F3BDBB}" type="presOf" srcId="{2A8E8E61-A619-4A44-B38B-CF87546CF1DC}" destId="{D0BFAE0F-BF3F-4881-B382-A709566288DB}" srcOrd="0" destOrd="0" presId="urn:microsoft.com/office/officeart/2005/8/layout/hierarchy3"/>
    <dgm:cxn modelId="{08B2705F-3F79-4F96-83E6-733E5A0CF6AC}" srcId="{2A8E8E61-A619-4A44-B38B-CF87546CF1DC}" destId="{7735C9BA-790F-4562-8443-3F66A5FFC53B}" srcOrd="1" destOrd="0" parTransId="{DFFCDDCE-941E-4C15-B6C5-C0EB0533676E}" sibTransId="{08603025-AAED-4619-8970-6954E406FFC9}"/>
    <dgm:cxn modelId="{E5782582-70FE-4B39-B0FF-9370847C65C6}" srcId="{7735C9BA-790F-4562-8443-3F66A5FFC53B}" destId="{3AFF8AAE-499A-4BA2-B2BD-E53F34DC4A1D}" srcOrd="1" destOrd="0" parTransId="{05840FDE-37C4-4BAB-8BC7-0D504A352D0D}" sibTransId="{3429C0C5-5922-49A8-BC3E-F6391F975E3A}"/>
    <dgm:cxn modelId="{FB69E687-9DD5-41BD-BEE4-E8F7DB61CC66}" srcId="{7735C9BA-790F-4562-8443-3F66A5FFC53B}" destId="{9DCB9D81-ED22-45B4-98D5-C7473B32FD80}" srcOrd="0" destOrd="0" parTransId="{A57B9003-F67C-4DA9-AB44-C9FAFEFEF0B9}" sibTransId="{EA16E914-ED5A-44D8-B61E-6CC99E94C948}"/>
    <dgm:cxn modelId="{E650B196-3268-4876-86A9-9340B1F6CC88}" type="presOf" srcId="{BCC72BD4-ADF8-4031-840A-866D71292E34}" destId="{DB69D06A-CD97-4951-8EB3-C3C6462B98CC}" srcOrd="1" destOrd="0" presId="urn:microsoft.com/office/officeart/2005/8/layout/hierarchy3"/>
    <dgm:cxn modelId="{DBB455A8-3050-419B-9D85-4AD1E691ECC9}" srcId="{BCC72BD4-ADF8-4031-840A-866D71292E34}" destId="{2C5AE769-E929-4F3A-9DEC-F8029C66CDC7}" srcOrd="0" destOrd="0" parTransId="{5325CBF9-4799-4B97-ABFA-0DCFD273412E}" sibTransId="{DA7A1C06-B9CD-45F2-AD3B-9A991CBF1565}"/>
    <dgm:cxn modelId="{C0515AAA-4421-4432-BC08-FFCA7C0758E5}" type="presOf" srcId="{9DCB9D81-ED22-45B4-98D5-C7473B32FD80}" destId="{73852462-A253-4982-84FF-389FE72701CA}" srcOrd="0" destOrd="0" presId="urn:microsoft.com/office/officeart/2005/8/layout/hierarchy3"/>
    <dgm:cxn modelId="{CC2873BB-1AB0-495C-A55E-4ACB1A960E89}" srcId="{BCC72BD4-ADF8-4031-840A-866D71292E34}" destId="{6CEAC95D-C4DB-4FFB-BBCB-08B9ECA758A3}" srcOrd="1" destOrd="0" parTransId="{3728B63F-67FF-4232-BD35-89E4163C10B8}" sibTransId="{33253F8F-2B28-4620-BD16-2456AF38C89E}"/>
    <dgm:cxn modelId="{01FD5BC0-3840-40CD-9FEC-B08A089C859E}" type="presOf" srcId="{A57B9003-F67C-4DA9-AB44-C9FAFEFEF0B9}" destId="{14B891B9-626D-4AE1-A4E6-552BC4EA2195}" srcOrd="0" destOrd="0" presId="urn:microsoft.com/office/officeart/2005/8/layout/hierarchy3"/>
    <dgm:cxn modelId="{6D23A2CD-22E2-44AB-ADC8-5F9A4A90BF67}" type="presOf" srcId="{7735C9BA-790F-4562-8443-3F66A5FFC53B}" destId="{4EC7C494-798F-435D-8B31-33EC4771D66A}" srcOrd="1" destOrd="0" presId="urn:microsoft.com/office/officeart/2005/8/layout/hierarchy3"/>
    <dgm:cxn modelId="{0A9715DC-B1A8-48BD-8736-1301A87B3DE4}" type="presOf" srcId="{BCC72BD4-ADF8-4031-840A-866D71292E34}" destId="{02BB550E-8166-44F0-99BD-6FB2E6F32542}" srcOrd="0" destOrd="0" presId="urn:microsoft.com/office/officeart/2005/8/layout/hierarchy3"/>
    <dgm:cxn modelId="{1C809BDD-CFAA-4DCB-8781-293EE9F2804A}" type="presOf" srcId="{6CEAC95D-C4DB-4FFB-BBCB-08B9ECA758A3}" destId="{385D855B-BE2B-4A55-83D7-FD919EC6BBE6}" srcOrd="0" destOrd="0" presId="urn:microsoft.com/office/officeart/2005/8/layout/hierarchy3"/>
    <dgm:cxn modelId="{1936EDF8-33C5-4020-BA08-48582D4E2153}" type="presOf" srcId="{2C5AE769-E929-4F3A-9DEC-F8029C66CDC7}" destId="{FE941C58-630C-4680-A396-3B76DBD060AE}" srcOrd="0" destOrd="0" presId="urn:microsoft.com/office/officeart/2005/8/layout/hierarchy3"/>
    <dgm:cxn modelId="{562280DB-C92C-48EF-8D31-006CB5BCB743}" type="presParOf" srcId="{D0BFAE0F-BF3F-4881-B382-A709566288DB}" destId="{8013F543-2111-4007-88C5-9528F7B93BBD}" srcOrd="0" destOrd="0" presId="urn:microsoft.com/office/officeart/2005/8/layout/hierarchy3"/>
    <dgm:cxn modelId="{C9A7F2F2-895A-40B1-BE8D-793F4519A2E6}" type="presParOf" srcId="{8013F543-2111-4007-88C5-9528F7B93BBD}" destId="{49536B72-9B28-4288-9409-00590782CE76}" srcOrd="0" destOrd="0" presId="urn:microsoft.com/office/officeart/2005/8/layout/hierarchy3"/>
    <dgm:cxn modelId="{6ECE4C3D-4D92-4AAB-876E-76F0EA84819A}" type="presParOf" srcId="{49536B72-9B28-4288-9409-00590782CE76}" destId="{02BB550E-8166-44F0-99BD-6FB2E6F32542}" srcOrd="0" destOrd="0" presId="urn:microsoft.com/office/officeart/2005/8/layout/hierarchy3"/>
    <dgm:cxn modelId="{2A3B037E-40C7-4549-9CAA-B1407FBBF024}" type="presParOf" srcId="{49536B72-9B28-4288-9409-00590782CE76}" destId="{DB69D06A-CD97-4951-8EB3-C3C6462B98CC}" srcOrd="1" destOrd="0" presId="urn:microsoft.com/office/officeart/2005/8/layout/hierarchy3"/>
    <dgm:cxn modelId="{0D6C7C88-42A7-4D9F-8E89-F7157D01B83C}" type="presParOf" srcId="{8013F543-2111-4007-88C5-9528F7B93BBD}" destId="{5C930904-83F0-4A02-A00A-77F177365176}" srcOrd="1" destOrd="0" presId="urn:microsoft.com/office/officeart/2005/8/layout/hierarchy3"/>
    <dgm:cxn modelId="{2D14FD41-DF0B-4938-B00C-B1C786B019D8}" type="presParOf" srcId="{5C930904-83F0-4A02-A00A-77F177365176}" destId="{43769BB3-E3DB-4451-A23D-2EF5C71A085F}" srcOrd="0" destOrd="0" presId="urn:microsoft.com/office/officeart/2005/8/layout/hierarchy3"/>
    <dgm:cxn modelId="{AFFDD5EE-8698-4B54-930B-DEDC718371F3}" type="presParOf" srcId="{5C930904-83F0-4A02-A00A-77F177365176}" destId="{FE941C58-630C-4680-A396-3B76DBD060AE}" srcOrd="1" destOrd="0" presId="urn:microsoft.com/office/officeart/2005/8/layout/hierarchy3"/>
    <dgm:cxn modelId="{E9913D3A-369D-4570-AC77-F90585CAF033}" type="presParOf" srcId="{5C930904-83F0-4A02-A00A-77F177365176}" destId="{F5BA14AC-9524-4D4C-AF15-9174A8076FC1}" srcOrd="2" destOrd="0" presId="urn:microsoft.com/office/officeart/2005/8/layout/hierarchy3"/>
    <dgm:cxn modelId="{F9D60583-9673-41B6-A8BE-F87ED73D2ABB}" type="presParOf" srcId="{5C930904-83F0-4A02-A00A-77F177365176}" destId="{385D855B-BE2B-4A55-83D7-FD919EC6BBE6}" srcOrd="3" destOrd="0" presId="urn:microsoft.com/office/officeart/2005/8/layout/hierarchy3"/>
    <dgm:cxn modelId="{F05C1FA4-4E36-4A5E-B599-BE3CE5D920F9}" type="presParOf" srcId="{D0BFAE0F-BF3F-4881-B382-A709566288DB}" destId="{137ABB1B-AA8A-4E4F-83CB-FFBCB5BE09AB}" srcOrd="1" destOrd="0" presId="urn:microsoft.com/office/officeart/2005/8/layout/hierarchy3"/>
    <dgm:cxn modelId="{511BF39C-AB93-4620-8805-9B42D9A71F14}" type="presParOf" srcId="{137ABB1B-AA8A-4E4F-83CB-FFBCB5BE09AB}" destId="{15543D61-F831-4CA3-A7FD-A15985F371E6}" srcOrd="0" destOrd="0" presId="urn:microsoft.com/office/officeart/2005/8/layout/hierarchy3"/>
    <dgm:cxn modelId="{001CAF38-CC14-4675-90E0-8F1DBC4A4313}" type="presParOf" srcId="{15543D61-F831-4CA3-A7FD-A15985F371E6}" destId="{CA2D7F0E-6AE0-49F3-B614-6977E9758C84}" srcOrd="0" destOrd="0" presId="urn:microsoft.com/office/officeart/2005/8/layout/hierarchy3"/>
    <dgm:cxn modelId="{593513B9-F92C-418C-9491-2F5E77618578}" type="presParOf" srcId="{15543D61-F831-4CA3-A7FD-A15985F371E6}" destId="{4EC7C494-798F-435D-8B31-33EC4771D66A}" srcOrd="1" destOrd="0" presId="urn:microsoft.com/office/officeart/2005/8/layout/hierarchy3"/>
    <dgm:cxn modelId="{4A24F0E6-012A-4891-A02C-78BD0CC464D1}" type="presParOf" srcId="{137ABB1B-AA8A-4E4F-83CB-FFBCB5BE09AB}" destId="{C804F75F-C3F3-4C7C-A8D1-62EE72EB0824}" srcOrd="1" destOrd="0" presId="urn:microsoft.com/office/officeart/2005/8/layout/hierarchy3"/>
    <dgm:cxn modelId="{4D5B0923-C12F-4E43-9946-15AEBE577551}" type="presParOf" srcId="{C804F75F-C3F3-4C7C-A8D1-62EE72EB0824}" destId="{14B891B9-626D-4AE1-A4E6-552BC4EA2195}" srcOrd="0" destOrd="0" presId="urn:microsoft.com/office/officeart/2005/8/layout/hierarchy3"/>
    <dgm:cxn modelId="{C5D4D159-0113-477F-9271-39C5FC2AF755}" type="presParOf" srcId="{C804F75F-C3F3-4C7C-A8D1-62EE72EB0824}" destId="{73852462-A253-4982-84FF-389FE72701CA}" srcOrd="1" destOrd="0" presId="urn:microsoft.com/office/officeart/2005/8/layout/hierarchy3"/>
    <dgm:cxn modelId="{6DDBCB93-CFEE-46B6-8EFF-F5D19F6387FC}" type="presParOf" srcId="{C804F75F-C3F3-4C7C-A8D1-62EE72EB0824}" destId="{3BCB8CF8-3657-48DB-B4F8-9AF54425E1BC}" srcOrd="2" destOrd="0" presId="urn:microsoft.com/office/officeart/2005/8/layout/hierarchy3"/>
    <dgm:cxn modelId="{47CCD5B2-0319-4DE1-989D-8BF2D0DC5F0C}" type="presParOf" srcId="{C804F75F-C3F3-4C7C-A8D1-62EE72EB0824}" destId="{1ACC46FC-FEFE-4EE7-B9EC-E13978E1EED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B550E-8166-44F0-99BD-6FB2E6F32542}">
      <dsp:nvSpPr>
        <dsp:cNvPr id="0" name=""/>
        <dsp:cNvSpPr/>
      </dsp:nvSpPr>
      <dsp:spPr>
        <a:xfrm>
          <a:off x="242" y="14405"/>
          <a:ext cx="883027" cy="441513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solidFill>
                <a:schemeClr val="tx2"/>
              </a:solidFill>
            </a:rPr>
            <a:t>클래식</a:t>
          </a:r>
        </a:p>
      </dsp:txBody>
      <dsp:txXfrm>
        <a:off x="13173" y="27336"/>
        <a:ext cx="857165" cy="415651"/>
      </dsp:txXfrm>
    </dsp:sp>
    <dsp:sp modelId="{43769BB3-E3DB-4451-A23D-2EF5C71A085F}">
      <dsp:nvSpPr>
        <dsp:cNvPr id="0" name=""/>
        <dsp:cNvSpPr/>
      </dsp:nvSpPr>
      <dsp:spPr>
        <a:xfrm>
          <a:off x="42825" y="455918"/>
          <a:ext cx="91440" cy="3311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135"/>
              </a:lnTo>
              <a:lnTo>
                <a:pt x="134022" y="331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41C58-630C-4680-A396-3B76DBD060AE}">
      <dsp:nvSpPr>
        <dsp:cNvPr id="0" name=""/>
        <dsp:cNvSpPr/>
      </dsp:nvSpPr>
      <dsp:spPr>
        <a:xfrm>
          <a:off x="176847" y="566297"/>
          <a:ext cx="706421" cy="441513"/>
        </a:xfrm>
        <a:prstGeom prst="roundRect">
          <a:avLst>
            <a:gd name="adj" fmla="val 10000"/>
          </a:avLst>
        </a:prstGeom>
        <a:solidFill>
          <a:srgbClr val="FF99FF">
            <a:alpha val="89804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>
                  <a:lumMod val="50000"/>
                </a:schemeClr>
              </a:solidFill>
            </a:rPr>
            <a:t>고전적인</a:t>
          </a:r>
        </a:p>
      </dsp:txBody>
      <dsp:txXfrm>
        <a:off x="189778" y="579228"/>
        <a:ext cx="680559" cy="415651"/>
      </dsp:txXfrm>
    </dsp:sp>
    <dsp:sp modelId="{F5BA14AC-9524-4D4C-AF15-9174A8076FC1}">
      <dsp:nvSpPr>
        <dsp:cNvPr id="0" name=""/>
        <dsp:cNvSpPr/>
      </dsp:nvSpPr>
      <dsp:spPr>
        <a:xfrm>
          <a:off x="42825" y="455918"/>
          <a:ext cx="91440" cy="8830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3027"/>
              </a:lnTo>
              <a:lnTo>
                <a:pt x="134022" y="8830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D855B-BE2B-4A55-83D7-FD919EC6BBE6}">
      <dsp:nvSpPr>
        <dsp:cNvPr id="0" name=""/>
        <dsp:cNvSpPr/>
      </dsp:nvSpPr>
      <dsp:spPr>
        <a:xfrm>
          <a:off x="176847" y="1118189"/>
          <a:ext cx="706421" cy="441513"/>
        </a:xfrm>
        <a:prstGeom prst="roundRect">
          <a:avLst>
            <a:gd name="adj" fmla="val 10000"/>
          </a:avLst>
        </a:prstGeom>
        <a:solidFill>
          <a:srgbClr val="66CCFF">
            <a:alpha val="89804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 err="1">
              <a:solidFill>
                <a:schemeClr val="tx1">
                  <a:lumMod val="50000"/>
                </a:schemeClr>
              </a:solidFill>
            </a:rPr>
            <a:t>품위있는</a:t>
          </a:r>
          <a:endParaRPr lang="ko-KR" altLang="en-US" sz="1200" b="1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89778" y="1131120"/>
        <a:ext cx="680559" cy="415651"/>
      </dsp:txXfrm>
    </dsp:sp>
    <dsp:sp modelId="{CA2D7F0E-6AE0-49F3-B614-6977E9758C84}">
      <dsp:nvSpPr>
        <dsp:cNvPr id="0" name=""/>
        <dsp:cNvSpPr/>
      </dsp:nvSpPr>
      <dsp:spPr>
        <a:xfrm>
          <a:off x="1104026" y="14405"/>
          <a:ext cx="883027" cy="441513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 err="1">
              <a:solidFill>
                <a:schemeClr val="tx2"/>
              </a:solidFill>
            </a:rPr>
            <a:t>매니시</a:t>
          </a:r>
          <a:endParaRPr lang="ko-KR" altLang="en-US" sz="1800" b="1" kern="1200" dirty="0">
            <a:solidFill>
              <a:schemeClr val="tx2"/>
            </a:solidFill>
          </a:endParaRPr>
        </a:p>
      </dsp:txBody>
      <dsp:txXfrm>
        <a:off x="1116957" y="27336"/>
        <a:ext cx="857165" cy="415651"/>
      </dsp:txXfrm>
    </dsp:sp>
    <dsp:sp modelId="{14B891B9-626D-4AE1-A4E6-552BC4EA2195}">
      <dsp:nvSpPr>
        <dsp:cNvPr id="0" name=""/>
        <dsp:cNvSpPr/>
      </dsp:nvSpPr>
      <dsp:spPr>
        <a:xfrm>
          <a:off x="1146609" y="455918"/>
          <a:ext cx="91440" cy="3311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135"/>
              </a:lnTo>
              <a:lnTo>
                <a:pt x="134022" y="331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52462-A253-4982-84FF-389FE72701CA}">
      <dsp:nvSpPr>
        <dsp:cNvPr id="0" name=""/>
        <dsp:cNvSpPr/>
      </dsp:nvSpPr>
      <dsp:spPr>
        <a:xfrm>
          <a:off x="1280631" y="566297"/>
          <a:ext cx="706421" cy="441513"/>
        </a:xfrm>
        <a:prstGeom prst="roundRect">
          <a:avLst>
            <a:gd name="adj" fmla="val 10000"/>
          </a:avLst>
        </a:prstGeom>
        <a:solidFill>
          <a:srgbClr val="FF99FF">
            <a:alpha val="89804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>
                  <a:lumMod val="50000"/>
                </a:schemeClr>
              </a:solidFill>
            </a:rPr>
            <a:t>남성적인</a:t>
          </a:r>
        </a:p>
      </dsp:txBody>
      <dsp:txXfrm>
        <a:off x="1293562" y="579228"/>
        <a:ext cx="680559" cy="415651"/>
      </dsp:txXfrm>
    </dsp:sp>
    <dsp:sp modelId="{3BCB8CF8-3657-48DB-B4F8-9AF54425E1BC}">
      <dsp:nvSpPr>
        <dsp:cNvPr id="0" name=""/>
        <dsp:cNvSpPr/>
      </dsp:nvSpPr>
      <dsp:spPr>
        <a:xfrm>
          <a:off x="1146609" y="455918"/>
          <a:ext cx="91440" cy="8830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3027"/>
              </a:lnTo>
              <a:lnTo>
                <a:pt x="134022" y="8830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CC46FC-FEFE-4EE7-B9EC-E13978E1EEDA}">
      <dsp:nvSpPr>
        <dsp:cNvPr id="0" name=""/>
        <dsp:cNvSpPr/>
      </dsp:nvSpPr>
      <dsp:spPr>
        <a:xfrm>
          <a:off x="1280631" y="1118189"/>
          <a:ext cx="706421" cy="441513"/>
        </a:xfrm>
        <a:prstGeom prst="roundRect">
          <a:avLst>
            <a:gd name="adj" fmla="val 10000"/>
          </a:avLst>
        </a:prstGeom>
        <a:solidFill>
          <a:srgbClr val="66CCFF">
            <a:alpha val="89804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>
                  <a:lumMod val="50000"/>
                </a:schemeClr>
              </a:solidFill>
            </a:rPr>
            <a:t>독립적인</a:t>
          </a:r>
        </a:p>
      </dsp:txBody>
      <dsp:txXfrm>
        <a:off x="1293562" y="1131120"/>
        <a:ext cx="680559" cy="4156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B550E-8166-44F0-99BD-6FB2E6F32542}">
      <dsp:nvSpPr>
        <dsp:cNvPr id="0" name=""/>
        <dsp:cNvSpPr/>
      </dsp:nvSpPr>
      <dsp:spPr>
        <a:xfrm>
          <a:off x="242" y="14405"/>
          <a:ext cx="883027" cy="441513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solidFill>
                <a:schemeClr val="tx2"/>
              </a:solidFill>
            </a:rPr>
            <a:t>스포티</a:t>
          </a:r>
        </a:p>
      </dsp:txBody>
      <dsp:txXfrm>
        <a:off x="13173" y="27336"/>
        <a:ext cx="857165" cy="415651"/>
      </dsp:txXfrm>
    </dsp:sp>
    <dsp:sp modelId="{43769BB3-E3DB-4451-A23D-2EF5C71A085F}">
      <dsp:nvSpPr>
        <dsp:cNvPr id="0" name=""/>
        <dsp:cNvSpPr/>
      </dsp:nvSpPr>
      <dsp:spPr>
        <a:xfrm>
          <a:off x="42825" y="455918"/>
          <a:ext cx="91440" cy="3311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135"/>
              </a:lnTo>
              <a:lnTo>
                <a:pt x="134022" y="331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41C58-630C-4680-A396-3B76DBD060AE}">
      <dsp:nvSpPr>
        <dsp:cNvPr id="0" name=""/>
        <dsp:cNvSpPr/>
      </dsp:nvSpPr>
      <dsp:spPr>
        <a:xfrm>
          <a:off x="176847" y="566297"/>
          <a:ext cx="706421" cy="441513"/>
        </a:xfrm>
        <a:prstGeom prst="roundRect">
          <a:avLst>
            <a:gd name="adj" fmla="val 10000"/>
          </a:avLst>
        </a:prstGeom>
        <a:solidFill>
          <a:srgbClr val="FF99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>
                  <a:lumMod val="50000"/>
                </a:schemeClr>
              </a:solidFill>
            </a:rPr>
            <a:t>활동적인</a:t>
          </a:r>
          <a:endParaRPr lang="ko-KR" altLang="en-US" sz="1000" b="1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89778" y="579228"/>
        <a:ext cx="680559" cy="415651"/>
      </dsp:txXfrm>
    </dsp:sp>
    <dsp:sp modelId="{F5BA14AC-9524-4D4C-AF15-9174A8076FC1}">
      <dsp:nvSpPr>
        <dsp:cNvPr id="0" name=""/>
        <dsp:cNvSpPr/>
      </dsp:nvSpPr>
      <dsp:spPr>
        <a:xfrm>
          <a:off x="42825" y="455918"/>
          <a:ext cx="91440" cy="8830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3027"/>
              </a:lnTo>
              <a:lnTo>
                <a:pt x="134022" y="8830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D855B-BE2B-4A55-83D7-FD919EC6BBE6}">
      <dsp:nvSpPr>
        <dsp:cNvPr id="0" name=""/>
        <dsp:cNvSpPr/>
      </dsp:nvSpPr>
      <dsp:spPr>
        <a:xfrm>
          <a:off x="176847" y="1118189"/>
          <a:ext cx="706421" cy="441513"/>
        </a:xfrm>
        <a:prstGeom prst="roundRect">
          <a:avLst>
            <a:gd name="adj" fmla="val 10000"/>
          </a:avLst>
        </a:prstGeom>
        <a:solidFill>
          <a:srgbClr val="66CC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>
                  <a:lumMod val="50000"/>
                </a:schemeClr>
              </a:solidFill>
            </a:rPr>
            <a:t>경쾌한</a:t>
          </a:r>
          <a:endParaRPr lang="ko-KR" altLang="en-US" sz="1000" b="1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89778" y="1131120"/>
        <a:ext cx="680559" cy="415651"/>
      </dsp:txXfrm>
    </dsp:sp>
    <dsp:sp modelId="{CA2D7F0E-6AE0-49F3-B614-6977E9758C84}">
      <dsp:nvSpPr>
        <dsp:cNvPr id="0" name=""/>
        <dsp:cNvSpPr/>
      </dsp:nvSpPr>
      <dsp:spPr>
        <a:xfrm>
          <a:off x="1104026" y="14405"/>
          <a:ext cx="883027" cy="441513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solidFill>
                <a:schemeClr val="tx2"/>
              </a:solidFill>
            </a:rPr>
            <a:t>캐주얼</a:t>
          </a:r>
        </a:p>
      </dsp:txBody>
      <dsp:txXfrm>
        <a:off x="1116957" y="27336"/>
        <a:ext cx="857165" cy="415651"/>
      </dsp:txXfrm>
    </dsp:sp>
    <dsp:sp modelId="{14B891B9-626D-4AE1-A4E6-552BC4EA2195}">
      <dsp:nvSpPr>
        <dsp:cNvPr id="0" name=""/>
        <dsp:cNvSpPr/>
      </dsp:nvSpPr>
      <dsp:spPr>
        <a:xfrm>
          <a:off x="1146609" y="455918"/>
          <a:ext cx="91440" cy="3311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135"/>
              </a:lnTo>
              <a:lnTo>
                <a:pt x="134022" y="331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52462-A253-4982-84FF-389FE72701CA}">
      <dsp:nvSpPr>
        <dsp:cNvPr id="0" name=""/>
        <dsp:cNvSpPr/>
      </dsp:nvSpPr>
      <dsp:spPr>
        <a:xfrm>
          <a:off x="1280631" y="566297"/>
          <a:ext cx="706421" cy="441513"/>
        </a:xfrm>
        <a:prstGeom prst="roundRect">
          <a:avLst>
            <a:gd name="adj" fmla="val 10000"/>
          </a:avLst>
        </a:prstGeom>
        <a:solidFill>
          <a:srgbClr val="FF99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>
                  <a:lumMod val="50000"/>
                </a:schemeClr>
              </a:solidFill>
            </a:rPr>
            <a:t>자유분방한</a:t>
          </a:r>
        </a:p>
      </dsp:txBody>
      <dsp:txXfrm>
        <a:off x="1293562" y="579228"/>
        <a:ext cx="680559" cy="415651"/>
      </dsp:txXfrm>
    </dsp:sp>
    <dsp:sp modelId="{3BCB8CF8-3657-48DB-B4F8-9AF54425E1BC}">
      <dsp:nvSpPr>
        <dsp:cNvPr id="0" name=""/>
        <dsp:cNvSpPr/>
      </dsp:nvSpPr>
      <dsp:spPr>
        <a:xfrm>
          <a:off x="1146609" y="455918"/>
          <a:ext cx="91440" cy="8830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3027"/>
              </a:lnTo>
              <a:lnTo>
                <a:pt x="134022" y="8830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CC46FC-FEFE-4EE7-B9EC-E13978E1EEDA}">
      <dsp:nvSpPr>
        <dsp:cNvPr id="0" name=""/>
        <dsp:cNvSpPr/>
      </dsp:nvSpPr>
      <dsp:spPr>
        <a:xfrm>
          <a:off x="1280631" y="1118189"/>
          <a:ext cx="706421" cy="441513"/>
        </a:xfrm>
        <a:prstGeom prst="roundRect">
          <a:avLst>
            <a:gd name="adj" fmla="val 10000"/>
          </a:avLst>
        </a:prstGeom>
        <a:solidFill>
          <a:srgbClr val="66CC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chemeClr val="tx1">
                  <a:lumMod val="50000"/>
                </a:schemeClr>
              </a:solidFill>
            </a:rPr>
            <a:t>대중적인</a:t>
          </a:r>
        </a:p>
      </dsp:txBody>
      <dsp:txXfrm>
        <a:off x="1293562" y="1131120"/>
        <a:ext cx="680559" cy="4156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B550E-8166-44F0-99BD-6FB2E6F32542}">
      <dsp:nvSpPr>
        <dsp:cNvPr id="0" name=""/>
        <dsp:cNvSpPr/>
      </dsp:nvSpPr>
      <dsp:spPr>
        <a:xfrm>
          <a:off x="242" y="14405"/>
          <a:ext cx="883027" cy="441513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2"/>
              </a:solidFill>
            </a:rPr>
            <a:t>아방가르드</a:t>
          </a:r>
        </a:p>
      </dsp:txBody>
      <dsp:txXfrm>
        <a:off x="13173" y="27336"/>
        <a:ext cx="857165" cy="415651"/>
      </dsp:txXfrm>
    </dsp:sp>
    <dsp:sp modelId="{43769BB3-E3DB-4451-A23D-2EF5C71A085F}">
      <dsp:nvSpPr>
        <dsp:cNvPr id="0" name=""/>
        <dsp:cNvSpPr/>
      </dsp:nvSpPr>
      <dsp:spPr>
        <a:xfrm>
          <a:off x="42825" y="455918"/>
          <a:ext cx="91440" cy="3311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135"/>
              </a:lnTo>
              <a:lnTo>
                <a:pt x="134022" y="331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41C58-630C-4680-A396-3B76DBD060AE}">
      <dsp:nvSpPr>
        <dsp:cNvPr id="0" name=""/>
        <dsp:cNvSpPr/>
      </dsp:nvSpPr>
      <dsp:spPr>
        <a:xfrm>
          <a:off x="176847" y="566297"/>
          <a:ext cx="706421" cy="441513"/>
        </a:xfrm>
        <a:prstGeom prst="roundRect">
          <a:avLst>
            <a:gd name="adj" fmla="val 10000"/>
          </a:avLst>
        </a:prstGeom>
        <a:solidFill>
          <a:srgbClr val="FF99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b="1" kern="1200" dirty="0">
              <a:solidFill>
                <a:schemeClr val="tx1">
                  <a:lumMod val="50000"/>
                </a:schemeClr>
              </a:solidFill>
            </a:rPr>
            <a:t>도전적인</a:t>
          </a:r>
        </a:p>
      </dsp:txBody>
      <dsp:txXfrm>
        <a:off x="189778" y="579228"/>
        <a:ext cx="680559" cy="415651"/>
      </dsp:txXfrm>
    </dsp:sp>
    <dsp:sp modelId="{F5BA14AC-9524-4D4C-AF15-9174A8076FC1}">
      <dsp:nvSpPr>
        <dsp:cNvPr id="0" name=""/>
        <dsp:cNvSpPr/>
      </dsp:nvSpPr>
      <dsp:spPr>
        <a:xfrm>
          <a:off x="42825" y="455918"/>
          <a:ext cx="91440" cy="8830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3027"/>
              </a:lnTo>
              <a:lnTo>
                <a:pt x="134022" y="8830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D855B-BE2B-4A55-83D7-FD919EC6BBE6}">
      <dsp:nvSpPr>
        <dsp:cNvPr id="0" name=""/>
        <dsp:cNvSpPr/>
      </dsp:nvSpPr>
      <dsp:spPr>
        <a:xfrm>
          <a:off x="176847" y="1118189"/>
          <a:ext cx="706421" cy="441513"/>
        </a:xfrm>
        <a:prstGeom prst="roundRect">
          <a:avLst>
            <a:gd name="adj" fmla="val 10000"/>
          </a:avLst>
        </a:prstGeom>
        <a:solidFill>
          <a:srgbClr val="66CC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chemeClr val="tx1">
                  <a:lumMod val="50000"/>
                </a:schemeClr>
              </a:solidFill>
            </a:rPr>
            <a:t>미래지향적인</a:t>
          </a:r>
        </a:p>
      </dsp:txBody>
      <dsp:txXfrm>
        <a:off x="189778" y="1131120"/>
        <a:ext cx="680559" cy="415651"/>
      </dsp:txXfrm>
    </dsp:sp>
    <dsp:sp modelId="{CA2D7F0E-6AE0-49F3-B614-6977E9758C84}">
      <dsp:nvSpPr>
        <dsp:cNvPr id="0" name=""/>
        <dsp:cNvSpPr/>
      </dsp:nvSpPr>
      <dsp:spPr>
        <a:xfrm>
          <a:off x="1104026" y="14405"/>
          <a:ext cx="883027" cy="441513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>
              <a:solidFill>
                <a:schemeClr val="tx2"/>
              </a:solidFill>
            </a:rPr>
            <a:t>내추럴</a:t>
          </a:r>
          <a:endParaRPr lang="ko-KR" altLang="en-US" sz="1400" b="1" kern="1200" dirty="0">
            <a:solidFill>
              <a:schemeClr val="tx2"/>
            </a:solidFill>
          </a:endParaRPr>
        </a:p>
      </dsp:txBody>
      <dsp:txXfrm>
        <a:off x="1116957" y="27336"/>
        <a:ext cx="857165" cy="415651"/>
      </dsp:txXfrm>
    </dsp:sp>
    <dsp:sp modelId="{14B891B9-626D-4AE1-A4E6-552BC4EA2195}">
      <dsp:nvSpPr>
        <dsp:cNvPr id="0" name=""/>
        <dsp:cNvSpPr/>
      </dsp:nvSpPr>
      <dsp:spPr>
        <a:xfrm>
          <a:off x="1146609" y="455918"/>
          <a:ext cx="91440" cy="3311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135"/>
              </a:lnTo>
              <a:lnTo>
                <a:pt x="134022" y="331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52462-A253-4982-84FF-389FE72701CA}">
      <dsp:nvSpPr>
        <dsp:cNvPr id="0" name=""/>
        <dsp:cNvSpPr/>
      </dsp:nvSpPr>
      <dsp:spPr>
        <a:xfrm>
          <a:off x="1280631" y="566297"/>
          <a:ext cx="706421" cy="441513"/>
        </a:xfrm>
        <a:prstGeom prst="roundRect">
          <a:avLst>
            <a:gd name="adj" fmla="val 10000"/>
          </a:avLst>
        </a:prstGeom>
        <a:solidFill>
          <a:srgbClr val="FF99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>
                  <a:lumMod val="50000"/>
                </a:schemeClr>
              </a:solidFill>
            </a:rPr>
            <a:t>자연스러운</a:t>
          </a:r>
        </a:p>
      </dsp:txBody>
      <dsp:txXfrm>
        <a:off x="1293562" y="579228"/>
        <a:ext cx="680559" cy="415651"/>
      </dsp:txXfrm>
    </dsp:sp>
    <dsp:sp modelId="{3BCB8CF8-3657-48DB-B4F8-9AF54425E1BC}">
      <dsp:nvSpPr>
        <dsp:cNvPr id="0" name=""/>
        <dsp:cNvSpPr/>
      </dsp:nvSpPr>
      <dsp:spPr>
        <a:xfrm>
          <a:off x="1146609" y="455918"/>
          <a:ext cx="91440" cy="8830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3027"/>
              </a:lnTo>
              <a:lnTo>
                <a:pt x="134022" y="8830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CC46FC-FEFE-4EE7-B9EC-E13978E1EEDA}">
      <dsp:nvSpPr>
        <dsp:cNvPr id="0" name=""/>
        <dsp:cNvSpPr/>
      </dsp:nvSpPr>
      <dsp:spPr>
        <a:xfrm>
          <a:off x="1280631" y="1118189"/>
          <a:ext cx="706421" cy="441513"/>
        </a:xfrm>
        <a:prstGeom prst="roundRect">
          <a:avLst>
            <a:gd name="adj" fmla="val 10000"/>
          </a:avLst>
        </a:prstGeom>
        <a:solidFill>
          <a:srgbClr val="66CC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b="1" kern="1200" dirty="0">
              <a:solidFill>
                <a:schemeClr val="tx1">
                  <a:lumMod val="50000"/>
                </a:schemeClr>
              </a:solidFill>
            </a:rPr>
            <a:t>중성적인</a:t>
          </a:r>
        </a:p>
      </dsp:txBody>
      <dsp:txXfrm>
        <a:off x="1293562" y="1131120"/>
        <a:ext cx="680559" cy="4156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B550E-8166-44F0-99BD-6FB2E6F32542}">
      <dsp:nvSpPr>
        <dsp:cNvPr id="0" name=""/>
        <dsp:cNvSpPr/>
      </dsp:nvSpPr>
      <dsp:spPr>
        <a:xfrm>
          <a:off x="242" y="14405"/>
          <a:ext cx="883027" cy="441513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solidFill>
                <a:schemeClr val="tx2"/>
              </a:solidFill>
            </a:rPr>
            <a:t>로맨틱</a:t>
          </a:r>
        </a:p>
      </dsp:txBody>
      <dsp:txXfrm>
        <a:off x="13173" y="27336"/>
        <a:ext cx="857165" cy="415651"/>
      </dsp:txXfrm>
    </dsp:sp>
    <dsp:sp modelId="{43769BB3-E3DB-4451-A23D-2EF5C71A085F}">
      <dsp:nvSpPr>
        <dsp:cNvPr id="0" name=""/>
        <dsp:cNvSpPr/>
      </dsp:nvSpPr>
      <dsp:spPr>
        <a:xfrm>
          <a:off x="42825" y="455918"/>
          <a:ext cx="91440" cy="3311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135"/>
              </a:lnTo>
              <a:lnTo>
                <a:pt x="134022" y="331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41C58-630C-4680-A396-3B76DBD060AE}">
      <dsp:nvSpPr>
        <dsp:cNvPr id="0" name=""/>
        <dsp:cNvSpPr/>
      </dsp:nvSpPr>
      <dsp:spPr>
        <a:xfrm>
          <a:off x="176847" y="566297"/>
          <a:ext cx="706421" cy="441513"/>
        </a:xfrm>
        <a:prstGeom prst="roundRect">
          <a:avLst>
            <a:gd name="adj" fmla="val 10000"/>
          </a:avLst>
        </a:prstGeom>
        <a:solidFill>
          <a:srgbClr val="FF99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>
                  <a:lumMod val="50000"/>
                </a:schemeClr>
              </a:solidFill>
            </a:rPr>
            <a:t>사랑스럽다</a:t>
          </a:r>
        </a:p>
      </dsp:txBody>
      <dsp:txXfrm>
        <a:off x="189778" y="579228"/>
        <a:ext cx="680559" cy="415651"/>
      </dsp:txXfrm>
    </dsp:sp>
    <dsp:sp modelId="{F5BA14AC-9524-4D4C-AF15-9174A8076FC1}">
      <dsp:nvSpPr>
        <dsp:cNvPr id="0" name=""/>
        <dsp:cNvSpPr/>
      </dsp:nvSpPr>
      <dsp:spPr>
        <a:xfrm>
          <a:off x="42825" y="455918"/>
          <a:ext cx="91440" cy="8830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3027"/>
              </a:lnTo>
              <a:lnTo>
                <a:pt x="134022" y="8830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D855B-BE2B-4A55-83D7-FD919EC6BBE6}">
      <dsp:nvSpPr>
        <dsp:cNvPr id="0" name=""/>
        <dsp:cNvSpPr/>
      </dsp:nvSpPr>
      <dsp:spPr>
        <a:xfrm>
          <a:off x="176847" y="1118189"/>
          <a:ext cx="706421" cy="441513"/>
        </a:xfrm>
        <a:prstGeom prst="roundRect">
          <a:avLst>
            <a:gd name="adj" fmla="val 10000"/>
          </a:avLst>
        </a:prstGeom>
        <a:solidFill>
          <a:srgbClr val="66CC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>
                  <a:lumMod val="50000"/>
                </a:schemeClr>
              </a:solidFill>
            </a:rPr>
            <a:t>청순한</a:t>
          </a:r>
        </a:p>
      </dsp:txBody>
      <dsp:txXfrm>
        <a:off x="189778" y="1131120"/>
        <a:ext cx="680559" cy="415651"/>
      </dsp:txXfrm>
    </dsp:sp>
    <dsp:sp modelId="{CA2D7F0E-6AE0-49F3-B614-6977E9758C84}">
      <dsp:nvSpPr>
        <dsp:cNvPr id="0" name=""/>
        <dsp:cNvSpPr/>
      </dsp:nvSpPr>
      <dsp:spPr>
        <a:xfrm>
          <a:off x="1104026" y="14405"/>
          <a:ext cx="883027" cy="441513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solidFill>
                <a:schemeClr val="tx2"/>
              </a:solidFill>
            </a:rPr>
            <a:t>히피</a:t>
          </a:r>
        </a:p>
      </dsp:txBody>
      <dsp:txXfrm>
        <a:off x="1116957" y="27336"/>
        <a:ext cx="857165" cy="415651"/>
      </dsp:txXfrm>
    </dsp:sp>
    <dsp:sp modelId="{14B891B9-626D-4AE1-A4E6-552BC4EA2195}">
      <dsp:nvSpPr>
        <dsp:cNvPr id="0" name=""/>
        <dsp:cNvSpPr/>
      </dsp:nvSpPr>
      <dsp:spPr>
        <a:xfrm>
          <a:off x="1146609" y="455918"/>
          <a:ext cx="91440" cy="3311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135"/>
              </a:lnTo>
              <a:lnTo>
                <a:pt x="134022" y="331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52462-A253-4982-84FF-389FE72701CA}">
      <dsp:nvSpPr>
        <dsp:cNvPr id="0" name=""/>
        <dsp:cNvSpPr/>
      </dsp:nvSpPr>
      <dsp:spPr>
        <a:xfrm>
          <a:off x="1280631" y="566297"/>
          <a:ext cx="706421" cy="441513"/>
        </a:xfrm>
        <a:prstGeom prst="roundRect">
          <a:avLst>
            <a:gd name="adj" fmla="val 10000"/>
          </a:avLst>
        </a:prstGeom>
        <a:solidFill>
          <a:srgbClr val="FF99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>
                  <a:lumMod val="50000"/>
                </a:schemeClr>
              </a:solidFill>
            </a:rPr>
            <a:t>반항적인</a:t>
          </a:r>
        </a:p>
      </dsp:txBody>
      <dsp:txXfrm>
        <a:off x="1293562" y="579228"/>
        <a:ext cx="680559" cy="415651"/>
      </dsp:txXfrm>
    </dsp:sp>
    <dsp:sp modelId="{3BCB8CF8-3657-48DB-B4F8-9AF54425E1BC}">
      <dsp:nvSpPr>
        <dsp:cNvPr id="0" name=""/>
        <dsp:cNvSpPr/>
      </dsp:nvSpPr>
      <dsp:spPr>
        <a:xfrm>
          <a:off x="1146609" y="455918"/>
          <a:ext cx="91440" cy="8830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3027"/>
              </a:lnTo>
              <a:lnTo>
                <a:pt x="134022" y="8830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CC46FC-FEFE-4EE7-B9EC-E13978E1EEDA}">
      <dsp:nvSpPr>
        <dsp:cNvPr id="0" name=""/>
        <dsp:cNvSpPr/>
      </dsp:nvSpPr>
      <dsp:spPr>
        <a:xfrm>
          <a:off x="1280631" y="1118189"/>
          <a:ext cx="706421" cy="441513"/>
        </a:xfrm>
        <a:prstGeom prst="roundRect">
          <a:avLst>
            <a:gd name="adj" fmla="val 10000"/>
          </a:avLst>
        </a:prstGeom>
        <a:solidFill>
          <a:srgbClr val="66CC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>
                  <a:lumMod val="50000"/>
                </a:schemeClr>
              </a:solidFill>
            </a:rPr>
            <a:t>자유로운</a:t>
          </a:r>
        </a:p>
      </dsp:txBody>
      <dsp:txXfrm>
        <a:off x="1293562" y="1131120"/>
        <a:ext cx="680559" cy="415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116177c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116177c4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2d81a56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2d81a56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988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2d81a56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2d81a56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6134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2d81a56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2d81a56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3074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2d81a56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2d81a56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40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b116177c4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b116177c4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7e4be6f9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7e4be6f9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7e4be6f9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7e4be6f9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82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116177c4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116177c4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2d81a56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2d81a56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2d81a56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2d81a56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248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2d81a56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2d81a56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510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2d81a56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2d81a56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485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2d81a56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2d81a56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503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2d81a56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2d81a56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782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2d81a56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2d81a56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50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03350" y="2150850"/>
            <a:ext cx="773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3" name="Google Shape;13;p3"/>
          <p:cNvSpPr/>
          <p:nvPr/>
        </p:nvSpPr>
        <p:spPr>
          <a:xfrm>
            <a:off x="195375" y="195375"/>
            <a:ext cx="8763000" cy="475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005975" y="3008702"/>
            <a:ext cx="1161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946500" y="1538197"/>
            <a:ext cx="7251000" cy="10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330575" y="3501400"/>
            <a:ext cx="64926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EF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07200" y="1338575"/>
            <a:ext cx="7726800" cy="32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cxnSp>
        <p:nvCxnSpPr>
          <p:cNvPr id="20" name="Google Shape;20;p4"/>
          <p:cNvCxnSpPr/>
          <p:nvPr/>
        </p:nvCxnSpPr>
        <p:spPr>
          <a:xfrm rot="10800000">
            <a:off x="733698" y="1230376"/>
            <a:ext cx="1258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 rot="-5400000">
            <a:off x="4405800" y="430525"/>
            <a:ext cx="3324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333100" y="464775"/>
            <a:ext cx="8488800" cy="4204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11"/>
          <p:cNvCxnSpPr/>
          <p:nvPr/>
        </p:nvCxnSpPr>
        <p:spPr>
          <a:xfrm>
            <a:off x="256911" y="4061475"/>
            <a:ext cx="684000" cy="684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742950" y="1182325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 i="1" u="none" strike="noStrike" cap="none">
                <a:solidFill>
                  <a:schemeClr val="l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ld Standard TT"/>
              <a:buNone/>
              <a:defRPr sz="7200" i="0" u="none" strike="noStrike" cap="none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ld Standard TT"/>
              <a:buNone/>
              <a:defRPr sz="7200" i="0" u="none" strike="noStrike" cap="none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ld Standard TT"/>
              <a:buNone/>
              <a:defRPr sz="7200" i="0" u="none" strike="noStrike" cap="none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ld Standard TT"/>
              <a:buNone/>
              <a:defRPr sz="7200" i="0" u="none" strike="noStrike" cap="none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ld Standard TT"/>
              <a:buNone/>
              <a:defRPr sz="7200" i="0" u="none" strike="noStrike" cap="none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ld Standard TT"/>
              <a:buNone/>
              <a:defRPr sz="7200" i="0" u="none" strike="noStrike" cap="none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ld Standard TT"/>
              <a:buNone/>
              <a:defRPr sz="7200" i="0" u="none" strike="noStrike" cap="none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ld Standard TT"/>
              <a:buNone/>
              <a:defRPr sz="7200" i="0" u="none" strike="noStrike" cap="none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dirty="0"/>
              <a:t>xx%</a:t>
            </a:r>
          </a:p>
        </p:txBody>
      </p:sp>
      <p:cxnSp>
        <p:nvCxnSpPr>
          <p:cNvPr id="53" name="Google Shape;53;p11"/>
          <p:cNvCxnSpPr/>
          <p:nvPr/>
        </p:nvCxnSpPr>
        <p:spPr>
          <a:xfrm>
            <a:off x="8214111" y="388575"/>
            <a:ext cx="684000" cy="684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11"/>
          <p:cNvSpPr txBox="1">
            <a:spLocks noGrp="1"/>
          </p:cNvSpPr>
          <p:nvPr>
            <p:ph type="title" idx="2"/>
          </p:nvPr>
        </p:nvSpPr>
        <p:spPr>
          <a:xfrm>
            <a:off x="1214350" y="2706625"/>
            <a:ext cx="6726300" cy="43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i="0">
                <a:solidFill>
                  <a:srgbClr val="CCCC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Gude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i="0">
                <a:solidFill>
                  <a:srgbClr val="CCCCCC"/>
                </a:solidFill>
                <a:latin typeface="Gudea"/>
                <a:ea typeface="Gudea"/>
                <a:cs typeface="Gudea"/>
                <a:sym typeface="Gude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i="0">
                <a:solidFill>
                  <a:srgbClr val="CCCCCC"/>
                </a:solidFill>
                <a:latin typeface="Gudea"/>
                <a:ea typeface="Gudea"/>
                <a:cs typeface="Gudea"/>
                <a:sym typeface="Gude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i="0">
                <a:solidFill>
                  <a:srgbClr val="CCCCCC"/>
                </a:solidFill>
                <a:latin typeface="Gudea"/>
                <a:ea typeface="Gudea"/>
                <a:cs typeface="Gudea"/>
                <a:sym typeface="Gude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i="0">
                <a:solidFill>
                  <a:srgbClr val="CCCCCC"/>
                </a:solidFill>
                <a:latin typeface="Gudea"/>
                <a:ea typeface="Gudea"/>
                <a:cs typeface="Gudea"/>
                <a:sym typeface="Gude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i="0">
                <a:solidFill>
                  <a:srgbClr val="CCCCCC"/>
                </a:solidFill>
                <a:latin typeface="Gudea"/>
                <a:ea typeface="Gudea"/>
                <a:cs typeface="Gudea"/>
                <a:sym typeface="Gude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i="0">
                <a:solidFill>
                  <a:srgbClr val="CCCCCC"/>
                </a:solidFill>
                <a:latin typeface="Gudea"/>
                <a:ea typeface="Gudea"/>
                <a:cs typeface="Gudea"/>
                <a:sym typeface="Gude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i="0">
                <a:solidFill>
                  <a:srgbClr val="CCCCCC"/>
                </a:solidFill>
                <a:latin typeface="Gudea"/>
                <a:ea typeface="Gudea"/>
                <a:cs typeface="Gudea"/>
                <a:sym typeface="Gude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i="0">
                <a:solidFill>
                  <a:srgbClr val="CCCCCC"/>
                </a:solidFill>
                <a:latin typeface="Gudea"/>
                <a:ea typeface="Gudea"/>
                <a:cs typeface="Gudea"/>
                <a:sym typeface="Gudea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1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udea"/>
                <a:ea typeface="Gudea"/>
                <a:cs typeface="Gudea"/>
                <a:sym typeface="Gude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udea"/>
                <a:ea typeface="Gudea"/>
                <a:cs typeface="Gudea"/>
                <a:sym typeface="Gude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udea"/>
                <a:ea typeface="Gudea"/>
                <a:cs typeface="Gudea"/>
                <a:sym typeface="Gude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udea"/>
                <a:ea typeface="Gudea"/>
                <a:cs typeface="Gudea"/>
                <a:sym typeface="Gude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udea"/>
                <a:ea typeface="Gudea"/>
                <a:cs typeface="Gudea"/>
                <a:sym typeface="Gude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udea"/>
                <a:ea typeface="Gudea"/>
                <a:cs typeface="Gudea"/>
                <a:sym typeface="Gude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udea"/>
                <a:ea typeface="Gudea"/>
                <a:cs typeface="Gudea"/>
                <a:sym typeface="Gude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udea"/>
                <a:ea typeface="Gudea"/>
                <a:cs typeface="Gudea"/>
                <a:sym typeface="Gudea"/>
              </a:defRPr>
            </a:lvl9pPr>
          </a:lstStyle>
          <a:p>
            <a:endParaRPr dirty="0"/>
          </a:p>
        </p:txBody>
      </p:sp>
      <p:cxnSp>
        <p:nvCxnSpPr>
          <p:cNvPr id="158" name="Google Shape;158;p28"/>
          <p:cNvCxnSpPr/>
          <p:nvPr/>
        </p:nvCxnSpPr>
        <p:spPr>
          <a:xfrm rot="10800000">
            <a:off x="3942750" y="1230376"/>
            <a:ext cx="1258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28"/>
          <p:cNvSpPr txBox="1">
            <a:spLocks noGrp="1"/>
          </p:cNvSpPr>
          <p:nvPr>
            <p:ph type="title" idx="2" hasCustomPrompt="1"/>
          </p:nvPr>
        </p:nvSpPr>
        <p:spPr>
          <a:xfrm>
            <a:off x="836106" y="1382075"/>
            <a:ext cx="1220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 b="1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 idx="3"/>
          </p:nvPr>
        </p:nvSpPr>
        <p:spPr>
          <a:xfrm>
            <a:off x="594400" y="2230976"/>
            <a:ext cx="16623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9pPr>
          </a:lstStyle>
          <a:p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subTitle" idx="1"/>
          </p:nvPr>
        </p:nvSpPr>
        <p:spPr>
          <a:xfrm>
            <a:off x="617706" y="2586213"/>
            <a:ext cx="1657500" cy="6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2" name="Google Shape;162;p28"/>
          <p:cNvSpPr txBox="1">
            <a:spLocks noGrp="1"/>
          </p:cNvSpPr>
          <p:nvPr>
            <p:ph type="title" idx="4" hasCustomPrompt="1"/>
          </p:nvPr>
        </p:nvSpPr>
        <p:spPr>
          <a:xfrm>
            <a:off x="2402611" y="2161825"/>
            <a:ext cx="1220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 b="1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5"/>
          </p:nvPr>
        </p:nvSpPr>
        <p:spPr>
          <a:xfrm>
            <a:off x="2165525" y="3112146"/>
            <a:ext cx="16623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9pPr>
          </a:lstStyle>
          <a:p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6"/>
          </p:nvPr>
        </p:nvSpPr>
        <p:spPr>
          <a:xfrm>
            <a:off x="2184211" y="3442163"/>
            <a:ext cx="1657500" cy="6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7" hasCustomPrompt="1"/>
          </p:nvPr>
        </p:nvSpPr>
        <p:spPr>
          <a:xfrm>
            <a:off x="3961650" y="1382075"/>
            <a:ext cx="1220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 b="1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 idx="8"/>
          </p:nvPr>
        </p:nvSpPr>
        <p:spPr>
          <a:xfrm>
            <a:off x="3729162" y="2230976"/>
            <a:ext cx="16623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9pPr>
          </a:lstStyle>
          <a:p>
            <a:endParaRPr dirty="0"/>
          </a:p>
        </p:txBody>
      </p:sp>
      <p:sp>
        <p:nvSpPr>
          <p:cNvPr id="167" name="Google Shape;167;p28"/>
          <p:cNvSpPr txBox="1">
            <a:spLocks noGrp="1"/>
          </p:cNvSpPr>
          <p:nvPr>
            <p:ph type="subTitle" idx="9"/>
          </p:nvPr>
        </p:nvSpPr>
        <p:spPr>
          <a:xfrm>
            <a:off x="3743250" y="2586213"/>
            <a:ext cx="1657500" cy="6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8" name="Google Shape;168;p28"/>
          <p:cNvSpPr txBox="1">
            <a:spLocks noGrp="1"/>
          </p:cNvSpPr>
          <p:nvPr>
            <p:ph type="title" idx="13" hasCustomPrompt="1"/>
          </p:nvPr>
        </p:nvSpPr>
        <p:spPr>
          <a:xfrm>
            <a:off x="5589289" y="2188900"/>
            <a:ext cx="1220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 b="1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 idx="14"/>
          </p:nvPr>
        </p:nvSpPr>
        <p:spPr>
          <a:xfrm>
            <a:off x="5361602" y="3142742"/>
            <a:ext cx="16623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9pPr>
          </a:lstStyle>
          <a:p>
            <a:endParaRPr dirty="0"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15"/>
          </p:nvPr>
        </p:nvSpPr>
        <p:spPr>
          <a:xfrm>
            <a:off x="5370889" y="3469238"/>
            <a:ext cx="1657500" cy="6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 idx="16" hasCustomPrompt="1"/>
          </p:nvPr>
        </p:nvSpPr>
        <p:spPr>
          <a:xfrm>
            <a:off x="7079729" y="1382075"/>
            <a:ext cx="1220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 b="1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 idx="17"/>
          </p:nvPr>
        </p:nvSpPr>
        <p:spPr>
          <a:xfrm>
            <a:off x="6856437" y="2230976"/>
            <a:ext cx="16623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udea"/>
                <a:ea typeface="Gudea"/>
                <a:cs typeface="Gudea"/>
                <a:sym typeface="Gudea"/>
              </a:defRPr>
            </a:lvl9pPr>
          </a:lstStyle>
          <a:p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8"/>
          </p:nvPr>
        </p:nvSpPr>
        <p:spPr>
          <a:xfrm>
            <a:off x="6861329" y="2586213"/>
            <a:ext cx="1657500" cy="6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4" name="Google Shape;174;p28"/>
          <p:cNvSpPr/>
          <p:nvPr/>
        </p:nvSpPr>
        <p:spPr>
          <a:xfrm>
            <a:off x="8811600" y="0"/>
            <a:ext cx="33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0"/>
            <a:ext cx="33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0" y="-13050"/>
            <a:ext cx="406200" cy="516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8737800" y="-13050"/>
            <a:ext cx="406200" cy="516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1024825" y="1773220"/>
            <a:ext cx="19638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cxnSp>
        <p:nvCxnSpPr>
          <p:cNvPr id="206" name="Google Shape;206;p33"/>
          <p:cNvCxnSpPr/>
          <p:nvPr/>
        </p:nvCxnSpPr>
        <p:spPr>
          <a:xfrm rot="10800000">
            <a:off x="1121873" y="3370276"/>
            <a:ext cx="1258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3391675" y="1489950"/>
            <a:ext cx="5016600" cy="2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7200" y="1152475"/>
            <a:ext cx="7726800" cy="3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udea"/>
              <a:buChar char="●"/>
              <a:defRPr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udea"/>
              <a:buChar char="○"/>
              <a:defRPr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udea"/>
              <a:buChar char="■"/>
              <a:defRPr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udea"/>
              <a:buChar char="●"/>
              <a:defRPr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udea"/>
              <a:buChar char="○"/>
              <a:defRPr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udea"/>
              <a:buChar char="■"/>
              <a:defRPr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udea"/>
              <a:buChar char="●"/>
              <a:defRPr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udea"/>
              <a:buChar char="○"/>
              <a:defRPr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Gudea"/>
              <a:buChar char="■"/>
              <a:defRPr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74" r:id="rId5"/>
    <p:sldLayoutId id="214748367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hyperlink" Target="https://www.kci.go.kr/kciportal/ci/sereArticleSearch/ciSereArtiView.kci?sereArticleSearchBean.artiId=ART000886790" TargetMode="External"/><Relationship Id="rId21" Type="http://schemas.openxmlformats.org/officeDocument/2006/relationships/diagramLayout" Target="../diagrams/layout4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7.xml"/><Relationship Id="rId16" Type="http://schemas.openxmlformats.org/officeDocument/2006/relationships/diagramLayout" Target="../diagrams/layout3.xml"/><Relationship Id="rId20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24" Type="http://schemas.microsoft.com/office/2007/relationships/diagramDrawing" Target="../diagrams/drawing4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Relationship Id="rId22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>
            <a:spLocks noGrp="1"/>
          </p:cNvSpPr>
          <p:nvPr>
            <p:ph type="title" idx="2"/>
          </p:nvPr>
        </p:nvSpPr>
        <p:spPr>
          <a:xfrm>
            <a:off x="946500" y="1538197"/>
            <a:ext cx="7251000" cy="10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i="0" dirty="0">
                <a:latin typeface="+mj-ea"/>
                <a:ea typeface="+mj-ea"/>
              </a:rPr>
              <a:t>오프라인 의류 매장 활성화를 위한</a:t>
            </a:r>
            <a:br>
              <a:rPr lang="en-US" altLang="ko-KR" sz="1600" i="0" dirty="0">
                <a:latin typeface="+mj-ea"/>
                <a:ea typeface="+mj-ea"/>
              </a:rPr>
            </a:br>
            <a:r>
              <a:rPr lang="ko-KR" altLang="en-US" sz="1600" i="0" dirty="0">
                <a:latin typeface="+mj-ea"/>
                <a:ea typeface="+mj-ea"/>
              </a:rPr>
              <a:t>데이터 기반 스타일 태그 매장 추천 애플리케이션</a:t>
            </a:r>
            <a:br>
              <a:rPr lang="en-US" altLang="ko-KR" sz="2400" i="0" dirty="0">
                <a:latin typeface="+mj-ea"/>
                <a:ea typeface="+mj-ea"/>
              </a:rPr>
            </a:br>
            <a:r>
              <a:rPr lang="en-US" altLang="ko-KR" sz="54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OFF-Closet</a:t>
            </a:r>
            <a:br>
              <a:rPr lang="en-US" altLang="ko-KR" sz="4800" i="0" dirty="0">
                <a:latin typeface="+mj-ea"/>
                <a:ea typeface="+mj-ea"/>
              </a:rPr>
            </a:br>
            <a:r>
              <a:rPr lang="en-US" altLang="ko-KR" sz="1400" i="0" dirty="0">
                <a:latin typeface="+mj-ea"/>
                <a:ea typeface="+mj-ea"/>
              </a:rPr>
              <a:t>: </a:t>
            </a:r>
            <a:r>
              <a:rPr lang="ko-KR" altLang="en-US" sz="1400" i="0" dirty="0">
                <a:latin typeface="+mj-ea"/>
                <a:ea typeface="+mj-ea"/>
              </a:rPr>
              <a:t>당신의 스타일에 맞는 매장을 찾아보세요</a:t>
            </a:r>
            <a:r>
              <a:rPr lang="en-US" altLang="ko-KR" sz="1400" i="0" dirty="0">
                <a:latin typeface="+mj-ea"/>
                <a:ea typeface="+mj-ea"/>
              </a:rPr>
              <a:t>.</a:t>
            </a:r>
            <a:endParaRPr sz="2400" i="0" dirty="0">
              <a:latin typeface="+mj-ea"/>
              <a:ea typeface="+mj-ea"/>
            </a:endParaRPr>
          </a:p>
        </p:txBody>
      </p:sp>
      <p:sp>
        <p:nvSpPr>
          <p:cNvPr id="372" name="Google Shape;372;p58"/>
          <p:cNvSpPr txBox="1">
            <a:spLocks noGrp="1"/>
          </p:cNvSpPr>
          <p:nvPr>
            <p:ph type="subTitle" idx="1"/>
          </p:nvPr>
        </p:nvSpPr>
        <p:spPr>
          <a:xfrm>
            <a:off x="1330575" y="3188980"/>
            <a:ext cx="64926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족보 </a:t>
            </a:r>
            <a:r>
              <a:rPr lang="ko-KR" altLang="en-US" sz="1600" dirty="0" err="1">
                <a:latin typeface="+mj-ea"/>
                <a:ea typeface="+mj-ea"/>
              </a:rPr>
              <a:t>브레이커</a:t>
            </a:r>
            <a:endParaRPr lang="en-US" altLang="ko-KR" sz="1600" dirty="0">
              <a:latin typeface="+mj-ea"/>
              <a:ea typeface="+mj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201820998 </a:t>
            </a:r>
            <a:r>
              <a:rPr lang="ko-KR" altLang="en-US" dirty="0">
                <a:latin typeface="+mj-ea"/>
                <a:ea typeface="+mj-ea"/>
              </a:rPr>
              <a:t>손영우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201821003 </a:t>
            </a:r>
            <a:r>
              <a:rPr lang="ko-KR" altLang="en-US" dirty="0">
                <a:latin typeface="+mj-ea"/>
                <a:ea typeface="+mj-ea"/>
              </a:rPr>
              <a:t>오지상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201821012 </a:t>
            </a:r>
            <a:r>
              <a:rPr lang="ko-KR" altLang="en-US" dirty="0">
                <a:latin typeface="+mj-ea"/>
                <a:ea typeface="+mj-ea"/>
              </a:rPr>
              <a:t>임원석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j-ea"/>
              <a:ea typeface="+mj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지도교수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배동성 교수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dirty="0">
                <a:solidFill>
                  <a:srgbClr val="0070C0"/>
                </a:solidFill>
                <a:latin typeface="+mj-ea"/>
                <a:ea typeface="+mj-ea"/>
              </a:rPr>
              <a:t>일반 사용자 시나리오</a:t>
            </a:r>
            <a:endParaRPr b="1" i="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38" name="화살표: 오른쪽 337">
            <a:extLst>
              <a:ext uri="{FF2B5EF4-FFF2-40B4-BE49-F238E27FC236}">
                <a16:creationId xmlns:a16="http://schemas.microsoft.com/office/drawing/2014/main" id="{C065199C-2D49-F9B4-114B-8C14BC8854C5}"/>
              </a:ext>
            </a:extLst>
          </p:cNvPr>
          <p:cNvSpPr/>
          <p:nvPr/>
        </p:nvSpPr>
        <p:spPr>
          <a:xfrm>
            <a:off x="3610910" y="2543620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39" name="화살표: 오른쪽 338">
            <a:extLst>
              <a:ext uri="{FF2B5EF4-FFF2-40B4-BE49-F238E27FC236}">
                <a16:creationId xmlns:a16="http://schemas.microsoft.com/office/drawing/2014/main" id="{D8F8998A-17FF-81DD-9DAA-263D69F0011B}"/>
              </a:ext>
            </a:extLst>
          </p:cNvPr>
          <p:cNvSpPr/>
          <p:nvPr/>
        </p:nvSpPr>
        <p:spPr>
          <a:xfrm>
            <a:off x="5352041" y="2544248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2" name="화살표: 오른쪽 341">
            <a:extLst>
              <a:ext uri="{FF2B5EF4-FFF2-40B4-BE49-F238E27FC236}">
                <a16:creationId xmlns:a16="http://schemas.microsoft.com/office/drawing/2014/main" id="{EA90676B-17D9-1B86-7609-9E8313E5FE85}"/>
              </a:ext>
            </a:extLst>
          </p:cNvPr>
          <p:cNvSpPr/>
          <p:nvPr/>
        </p:nvSpPr>
        <p:spPr>
          <a:xfrm>
            <a:off x="7042136" y="2536327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3" name="사각형: 둥근 모서리 342">
            <a:extLst>
              <a:ext uri="{FF2B5EF4-FFF2-40B4-BE49-F238E27FC236}">
                <a16:creationId xmlns:a16="http://schemas.microsoft.com/office/drawing/2014/main" id="{86F15F88-FE8E-A4D5-4E8B-DCDFBDC37D9F}"/>
              </a:ext>
            </a:extLst>
          </p:cNvPr>
          <p:cNvSpPr/>
          <p:nvPr/>
        </p:nvSpPr>
        <p:spPr>
          <a:xfrm>
            <a:off x="2547243" y="4143094"/>
            <a:ext cx="2396956" cy="3948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회원가입</a:t>
            </a:r>
          </a:p>
        </p:txBody>
      </p:sp>
      <p:sp>
        <p:nvSpPr>
          <p:cNvPr id="346" name="사각형: 둥근 모서리 345">
            <a:extLst>
              <a:ext uri="{FF2B5EF4-FFF2-40B4-BE49-F238E27FC236}">
                <a16:creationId xmlns:a16="http://schemas.microsoft.com/office/drawing/2014/main" id="{B804C99B-F210-F157-924A-0EC0EC6EDF7B}"/>
              </a:ext>
            </a:extLst>
          </p:cNvPr>
          <p:cNvSpPr/>
          <p:nvPr/>
        </p:nvSpPr>
        <p:spPr>
          <a:xfrm>
            <a:off x="5947761" y="4135344"/>
            <a:ext cx="2537758" cy="3948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선호 스타일 선택</a:t>
            </a:r>
          </a:p>
        </p:txBody>
      </p:sp>
      <p:sp>
        <p:nvSpPr>
          <p:cNvPr id="347" name="화살표: 오른쪽 346">
            <a:extLst>
              <a:ext uri="{FF2B5EF4-FFF2-40B4-BE49-F238E27FC236}">
                <a16:creationId xmlns:a16="http://schemas.microsoft.com/office/drawing/2014/main" id="{A37B303D-CD97-EFB2-F98A-80565A313784}"/>
              </a:ext>
            </a:extLst>
          </p:cNvPr>
          <p:cNvSpPr/>
          <p:nvPr/>
        </p:nvSpPr>
        <p:spPr>
          <a:xfrm>
            <a:off x="5357167" y="4241807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57" name="화살표: 오른쪽 16">
            <a:extLst>
              <a:ext uri="{FF2B5EF4-FFF2-40B4-BE49-F238E27FC236}">
                <a16:creationId xmlns:a16="http://schemas.microsoft.com/office/drawing/2014/main" id="{C0C22C00-AAA3-E85A-E38A-476B62092CAD}"/>
              </a:ext>
            </a:extLst>
          </p:cNvPr>
          <p:cNvSpPr/>
          <p:nvPr/>
        </p:nvSpPr>
        <p:spPr>
          <a:xfrm>
            <a:off x="1886645" y="2543620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58" name="사각형: 둥근 모서리 24">
            <a:extLst>
              <a:ext uri="{FF2B5EF4-FFF2-40B4-BE49-F238E27FC236}">
                <a16:creationId xmlns:a16="http://schemas.microsoft.com/office/drawing/2014/main" id="{AB2324FC-0B61-43CE-249F-D0CA7245DBC2}"/>
              </a:ext>
            </a:extLst>
          </p:cNvPr>
          <p:cNvSpPr/>
          <p:nvPr/>
        </p:nvSpPr>
        <p:spPr>
          <a:xfrm>
            <a:off x="594399" y="4135343"/>
            <a:ext cx="1024792" cy="3948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초기 화면</a:t>
            </a:r>
          </a:p>
        </p:txBody>
      </p:sp>
      <p:sp>
        <p:nvSpPr>
          <p:cNvPr id="359" name="화살표: 오른쪽 28">
            <a:extLst>
              <a:ext uri="{FF2B5EF4-FFF2-40B4-BE49-F238E27FC236}">
                <a16:creationId xmlns:a16="http://schemas.microsoft.com/office/drawing/2014/main" id="{D22CD713-D1EA-BB4F-DC3D-BB69B4D977AA}"/>
              </a:ext>
            </a:extLst>
          </p:cNvPr>
          <p:cNvSpPr/>
          <p:nvPr/>
        </p:nvSpPr>
        <p:spPr>
          <a:xfrm>
            <a:off x="1909438" y="4241807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9" name="그림 8" descr="휴대 전화, 텍스트, 모바일 기기, 통신 장치이(가) 표시된 사진&#10;&#10;자동 생성된 설명">
            <a:extLst>
              <a:ext uri="{FF2B5EF4-FFF2-40B4-BE49-F238E27FC236}">
                <a16:creationId xmlns:a16="http://schemas.microsoft.com/office/drawing/2014/main" id="{AACB0EF6-1457-0A3D-55C7-3DB89F0F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908" y="1304184"/>
            <a:ext cx="1456316" cy="2739600"/>
          </a:xfrm>
          <a:prstGeom prst="rect">
            <a:avLst/>
          </a:prstGeom>
        </p:spPr>
      </p:pic>
      <p:pic>
        <p:nvPicPr>
          <p:cNvPr id="13" name="그림 12" descr="휴대 전화, 스크린샷, 휴대용 통신 장치, 멀티미디어이(가) 표시된 사진&#10;&#10;자동 생성된 설명">
            <a:extLst>
              <a:ext uri="{FF2B5EF4-FFF2-40B4-BE49-F238E27FC236}">
                <a16:creationId xmlns:a16="http://schemas.microsoft.com/office/drawing/2014/main" id="{C9B091DA-4368-63E8-F6DC-6CF2FC240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79" y="1304184"/>
            <a:ext cx="1456316" cy="2739600"/>
          </a:xfrm>
          <a:prstGeom prst="rect">
            <a:avLst/>
          </a:prstGeom>
        </p:spPr>
      </p:pic>
      <p:pic>
        <p:nvPicPr>
          <p:cNvPr id="15" name="그림 14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97E5F8D1-A827-CAFF-6223-073E0D37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648" y="1304184"/>
            <a:ext cx="1456316" cy="2739600"/>
          </a:xfrm>
          <a:prstGeom prst="rect">
            <a:avLst/>
          </a:prstGeom>
        </p:spPr>
      </p:pic>
      <p:pic>
        <p:nvPicPr>
          <p:cNvPr id="17" name="그림 16" descr="텍스트, 휴대 전화, 스크린샷, 정보기기이(가) 표시된 사진&#10;&#10;자동 생성된 설명">
            <a:extLst>
              <a:ext uri="{FF2B5EF4-FFF2-40B4-BE49-F238E27FC236}">
                <a16:creationId xmlns:a16="http://schemas.microsoft.com/office/drawing/2014/main" id="{FA49AD2E-D40D-4EBE-C8F0-40D6349F3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031" y="1304184"/>
            <a:ext cx="1456316" cy="2739600"/>
          </a:xfrm>
          <a:prstGeom prst="rect">
            <a:avLst/>
          </a:prstGeom>
        </p:spPr>
      </p:pic>
      <p:pic>
        <p:nvPicPr>
          <p:cNvPr id="19" name="그림 18" descr="휴대 전화, 텍스트, 스크린샷, 정보기기이(가) 표시된 사진&#10;&#10;자동 생성된 설명">
            <a:extLst>
              <a:ext uri="{FF2B5EF4-FFF2-40B4-BE49-F238E27FC236}">
                <a16:creationId xmlns:a16="http://schemas.microsoft.com/office/drawing/2014/main" id="{4E1B1FF5-A8E0-38F1-EF56-F2BF7DAAE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86" y="1304184"/>
            <a:ext cx="1456316" cy="27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4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휴대 전화, 휴대용 통신 장치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87EFF8DC-67A1-CD20-8875-D65E1F05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49" y="1226808"/>
            <a:ext cx="1455967" cy="2738943"/>
          </a:xfrm>
          <a:prstGeom prst="rect">
            <a:avLst/>
          </a:prstGeom>
        </p:spPr>
      </p:pic>
      <p:pic>
        <p:nvPicPr>
          <p:cNvPr id="5" name="그림 4" descr="휴대 전화, 휴대용 통신 장치, 모바일 기기, 통신 장치이(가) 표시된 사진&#10;&#10;자동 생성된 설명">
            <a:extLst>
              <a:ext uri="{FF2B5EF4-FFF2-40B4-BE49-F238E27FC236}">
                <a16:creationId xmlns:a16="http://schemas.microsoft.com/office/drawing/2014/main" id="{C872C047-3219-490E-613B-4F969A1A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251" y="1226808"/>
            <a:ext cx="1455967" cy="2738943"/>
          </a:xfrm>
          <a:prstGeom prst="rect">
            <a:avLst/>
          </a:prstGeom>
        </p:spPr>
      </p:pic>
      <p:pic>
        <p:nvPicPr>
          <p:cNvPr id="6" name="그림 5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9727B79F-EA18-7A76-C521-91E413D29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54" y="1226808"/>
            <a:ext cx="1455967" cy="2738943"/>
          </a:xfrm>
          <a:prstGeom prst="rect">
            <a:avLst/>
          </a:prstGeom>
        </p:spPr>
      </p:pic>
      <p:pic>
        <p:nvPicPr>
          <p:cNvPr id="7" name="그림 6" descr="휴대 전화, 스크린샷, 멀티미디어, 휴대용 통신 장치이(가) 표시된 사진&#10;&#10;자동 생성된 설명">
            <a:extLst>
              <a:ext uri="{FF2B5EF4-FFF2-40B4-BE49-F238E27FC236}">
                <a16:creationId xmlns:a16="http://schemas.microsoft.com/office/drawing/2014/main" id="{6315D78B-6D48-8804-EC9A-29B036B4D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57" y="1226808"/>
            <a:ext cx="1455967" cy="2738943"/>
          </a:xfrm>
          <a:prstGeom prst="rect">
            <a:avLst/>
          </a:prstGeom>
        </p:spPr>
      </p:pic>
      <p:sp>
        <p:nvSpPr>
          <p:cNvPr id="8" name="Google Shape;364;p57">
            <a:extLst>
              <a:ext uri="{FF2B5EF4-FFF2-40B4-BE49-F238E27FC236}">
                <a16:creationId xmlns:a16="http://schemas.microsoft.com/office/drawing/2014/main" id="{BEF44ECF-CCF5-674E-3F28-D3FFB81C3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dirty="0">
                <a:solidFill>
                  <a:srgbClr val="0070C0"/>
                </a:solidFill>
                <a:latin typeface="+mj-ea"/>
                <a:ea typeface="+mj-ea"/>
              </a:rPr>
              <a:t>일반 사용자 시나리오</a:t>
            </a:r>
            <a:endParaRPr b="1" i="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9" name="화살표: 오른쪽 16">
            <a:extLst>
              <a:ext uri="{FF2B5EF4-FFF2-40B4-BE49-F238E27FC236}">
                <a16:creationId xmlns:a16="http://schemas.microsoft.com/office/drawing/2014/main" id="{43C314E8-1C35-507A-215A-840023FE1D51}"/>
              </a:ext>
            </a:extLst>
          </p:cNvPr>
          <p:cNvSpPr/>
          <p:nvPr/>
        </p:nvSpPr>
        <p:spPr>
          <a:xfrm>
            <a:off x="2666677" y="2574924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화살표: 오른쪽 16">
            <a:extLst>
              <a:ext uri="{FF2B5EF4-FFF2-40B4-BE49-F238E27FC236}">
                <a16:creationId xmlns:a16="http://schemas.microsoft.com/office/drawing/2014/main" id="{A4ED9552-7271-A8C6-2044-47F3D169F760}"/>
              </a:ext>
            </a:extLst>
          </p:cNvPr>
          <p:cNvSpPr/>
          <p:nvPr/>
        </p:nvSpPr>
        <p:spPr>
          <a:xfrm>
            <a:off x="4646146" y="2612747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화살표: 오른쪽 16">
            <a:extLst>
              <a:ext uri="{FF2B5EF4-FFF2-40B4-BE49-F238E27FC236}">
                <a16:creationId xmlns:a16="http://schemas.microsoft.com/office/drawing/2014/main" id="{C1C3637B-6D14-B314-C257-7168F89938BC}"/>
              </a:ext>
            </a:extLst>
          </p:cNvPr>
          <p:cNvSpPr/>
          <p:nvPr/>
        </p:nvSpPr>
        <p:spPr>
          <a:xfrm>
            <a:off x="6776024" y="2596280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사각형: 둥근 모서리 343">
            <a:extLst>
              <a:ext uri="{FF2B5EF4-FFF2-40B4-BE49-F238E27FC236}">
                <a16:creationId xmlns:a16="http://schemas.microsoft.com/office/drawing/2014/main" id="{25B4C987-E330-F72F-563A-272D2AD11888}"/>
              </a:ext>
            </a:extLst>
          </p:cNvPr>
          <p:cNvSpPr/>
          <p:nvPr/>
        </p:nvSpPr>
        <p:spPr>
          <a:xfrm>
            <a:off x="7253207" y="4153717"/>
            <a:ext cx="1400432" cy="3948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매장 정보</a:t>
            </a:r>
          </a:p>
        </p:txBody>
      </p:sp>
      <p:sp>
        <p:nvSpPr>
          <p:cNvPr id="14" name="사각형: 둥근 모서리 344">
            <a:extLst>
              <a:ext uri="{FF2B5EF4-FFF2-40B4-BE49-F238E27FC236}">
                <a16:creationId xmlns:a16="http://schemas.microsoft.com/office/drawing/2014/main" id="{C60DD8F4-27C8-2E22-5462-AEEC8B92E72D}"/>
              </a:ext>
            </a:extLst>
          </p:cNvPr>
          <p:cNvSpPr/>
          <p:nvPr/>
        </p:nvSpPr>
        <p:spPr>
          <a:xfrm>
            <a:off x="1307323" y="4159114"/>
            <a:ext cx="1061591" cy="3948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홈 화면</a:t>
            </a:r>
          </a:p>
        </p:txBody>
      </p:sp>
      <p:sp>
        <p:nvSpPr>
          <p:cNvPr id="15" name="화살표: 오른쪽 348">
            <a:extLst>
              <a:ext uri="{FF2B5EF4-FFF2-40B4-BE49-F238E27FC236}">
                <a16:creationId xmlns:a16="http://schemas.microsoft.com/office/drawing/2014/main" id="{2913DD54-A757-1914-533A-5DBFF4541C96}"/>
              </a:ext>
            </a:extLst>
          </p:cNvPr>
          <p:cNvSpPr/>
          <p:nvPr/>
        </p:nvSpPr>
        <p:spPr>
          <a:xfrm>
            <a:off x="6776024" y="4252431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화살표: 오른쪽 341">
            <a:extLst>
              <a:ext uri="{FF2B5EF4-FFF2-40B4-BE49-F238E27FC236}">
                <a16:creationId xmlns:a16="http://schemas.microsoft.com/office/drawing/2014/main" id="{9E5EEFF7-8415-3C65-0D49-37C5018B0586}"/>
              </a:ext>
            </a:extLst>
          </p:cNvPr>
          <p:cNvSpPr/>
          <p:nvPr/>
        </p:nvSpPr>
        <p:spPr>
          <a:xfrm>
            <a:off x="691503" y="2574924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7" name="화살표: 오른쪽 347">
            <a:extLst>
              <a:ext uri="{FF2B5EF4-FFF2-40B4-BE49-F238E27FC236}">
                <a16:creationId xmlns:a16="http://schemas.microsoft.com/office/drawing/2014/main" id="{16B75EEF-04CF-6244-9150-45B19539D733}"/>
              </a:ext>
            </a:extLst>
          </p:cNvPr>
          <p:cNvSpPr/>
          <p:nvPr/>
        </p:nvSpPr>
        <p:spPr>
          <a:xfrm>
            <a:off x="691503" y="4228685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사각형: 둥근 모서리 344">
            <a:extLst>
              <a:ext uri="{FF2B5EF4-FFF2-40B4-BE49-F238E27FC236}">
                <a16:creationId xmlns:a16="http://schemas.microsoft.com/office/drawing/2014/main" id="{F2B2725B-874C-F119-949D-C979B24AF090}"/>
              </a:ext>
            </a:extLst>
          </p:cNvPr>
          <p:cNvSpPr/>
          <p:nvPr/>
        </p:nvSpPr>
        <p:spPr>
          <a:xfrm>
            <a:off x="3317764" y="4158095"/>
            <a:ext cx="3052615" cy="3948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매장 검색</a:t>
            </a:r>
          </a:p>
        </p:txBody>
      </p:sp>
      <p:sp>
        <p:nvSpPr>
          <p:cNvPr id="19" name="화살표: 오른쪽 347">
            <a:extLst>
              <a:ext uri="{FF2B5EF4-FFF2-40B4-BE49-F238E27FC236}">
                <a16:creationId xmlns:a16="http://schemas.microsoft.com/office/drawing/2014/main" id="{35E12E1A-8165-DE8E-27D6-4AC56A549DFC}"/>
              </a:ext>
            </a:extLst>
          </p:cNvPr>
          <p:cNvSpPr/>
          <p:nvPr/>
        </p:nvSpPr>
        <p:spPr>
          <a:xfrm>
            <a:off x="2666677" y="4228685"/>
            <a:ext cx="245442" cy="1974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5270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2B8C2-26FC-6C74-8761-39429D2C50A7}"/>
              </a:ext>
            </a:extLst>
          </p:cNvPr>
          <p:cNvSpPr txBox="1"/>
          <p:nvPr/>
        </p:nvSpPr>
        <p:spPr>
          <a:xfrm>
            <a:off x="26799" y="3486413"/>
            <a:ext cx="1714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일반 사용자 홈 화면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선호 스타일 매장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지정 지역 매장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이벤트 정보 게시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8F8B9-518A-9C66-8937-985AE97BA4C1}"/>
              </a:ext>
            </a:extLst>
          </p:cNvPr>
          <p:cNvSpPr txBox="1"/>
          <p:nvPr/>
        </p:nvSpPr>
        <p:spPr>
          <a:xfrm>
            <a:off x="3702064" y="3483504"/>
            <a:ext cx="2402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일반 사용자 마이페이지 화면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선호 스타일 태그 변경 기능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개인정보 수정 기능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검색 결과 활용을 위한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사용자 선호 위치 설정 기능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D32B1-69BC-FF0A-CA3B-7038E6B22C3D}"/>
              </a:ext>
            </a:extLst>
          </p:cNvPr>
          <p:cNvSpPr txBox="1"/>
          <p:nvPr/>
        </p:nvSpPr>
        <p:spPr>
          <a:xfrm>
            <a:off x="1645684" y="3486413"/>
            <a:ext cx="2089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일반 사용자 좋아요 화면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데이터셋에 정렬된 태그를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  활용한 매장 특징 표현                        </a:t>
            </a:r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매장 대표 상품 사진과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  매장 프로필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확인 가능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CD7F9-1E7F-A639-299F-7CDF2D613E9D}"/>
              </a:ext>
            </a:extLst>
          </p:cNvPr>
          <p:cNvSpPr txBox="1"/>
          <p:nvPr/>
        </p:nvSpPr>
        <p:spPr>
          <a:xfrm>
            <a:off x="6276180" y="3483504"/>
            <a:ext cx="2612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검색 화면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매장 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 의류 검색 결과를 통한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  매장 검색 기능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3" name="그림 12" descr="휴대 전화, 스크린샷, 멀티미디어, 휴대용 통신 장치이(가) 표시된 사진&#10;&#10;자동 생성된 설명">
            <a:extLst>
              <a:ext uri="{FF2B5EF4-FFF2-40B4-BE49-F238E27FC236}">
                <a16:creationId xmlns:a16="http://schemas.microsoft.com/office/drawing/2014/main" id="{670CEAD1-00FF-BBB7-B8D5-85FDC2B8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71" y="1286025"/>
            <a:ext cx="1145759" cy="2155389"/>
          </a:xfrm>
          <a:prstGeom prst="rect">
            <a:avLst/>
          </a:prstGeom>
        </p:spPr>
      </p:pic>
      <p:pic>
        <p:nvPicPr>
          <p:cNvPr id="15" name="그림 14" descr="휴대 전화, 스크린샷, 멀티미디어, 휴대용 통신 장치이(가) 표시된 사진&#10;&#10;자동 생성된 설명">
            <a:extLst>
              <a:ext uri="{FF2B5EF4-FFF2-40B4-BE49-F238E27FC236}">
                <a16:creationId xmlns:a16="http://schemas.microsoft.com/office/drawing/2014/main" id="{5D358406-9FA8-237A-631B-63F3F677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20" y="1286024"/>
            <a:ext cx="1145759" cy="2155389"/>
          </a:xfrm>
          <a:prstGeom prst="rect">
            <a:avLst/>
          </a:prstGeom>
        </p:spPr>
      </p:pic>
      <p:pic>
        <p:nvPicPr>
          <p:cNvPr id="17" name="그림 16" descr="휴대 전화, 텍스트, 통신 장치, 모바일 기기이(가) 표시된 사진&#10;&#10;자동 생성된 설명">
            <a:extLst>
              <a:ext uri="{FF2B5EF4-FFF2-40B4-BE49-F238E27FC236}">
                <a16:creationId xmlns:a16="http://schemas.microsoft.com/office/drawing/2014/main" id="{66E7E415-CD9C-9D64-18D4-05BAF5BF4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579" y="1292902"/>
            <a:ext cx="1145759" cy="2155389"/>
          </a:xfrm>
          <a:prstGeom prst="rect">
            <a:avLst/>
          </a:prstGeom>
        </p:spPr>
      </p:pic>
      <p:pic>
        <p:nvPicPr>
          <p:cNvPr id="19" name="그림 18" descr="휴대 전화, 휴대용 통신 장치, 모바일 기기, 통신 장치이(가) 표시된 사진&#10;&#10;자동 생성된 설명">
            <a:extLst>
              <a:ext uri="{FF2B5EF4-FFF2-40B4-BE49-F238E27FC236}">
                <a16:creationId xmlns:a16="http://schemas.microsoft.com/office/drawing/2014/main" id="{18649AF5-2D78-7A52-67B2-BDC434517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413" y="1289464"/>
            <a:ext cx="1145759" cy="2155389"/>
          </a:xfrm>
          <a:prstGeom prst="rect">
            <a:avLst/>
          </a:prstGeom>
        </p:spPr>
      </p:pic>
      <p:pic>
        <p:nvPicPr>
          <p:cNvPr id="21" name="그림 20" descr="휴대 전화, 휴대용 통신 장치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9E6C2E23-F8DA-8B69-ACC2-4B8E55BE3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670" y="1286026"/>
            <a:ext cx="1145759" cy="2155389"/>
          </a:xfrm>
          <a:prstGeom prst="rect">
            <a:avLst/>
          </a:prstGeom>
        </p:spPr>
      </p:pic>
      <p:pic>
        <p:nvPicPr>
          <p:cNvPr id="23" name="그림 22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A10BE418-BEBF-8229-CCD2-8E888489FE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6781" y="1287745"/>
            <a:ext cx="1145759" cy="2155389"/>
          </a:xfrm>
          <a:prstGeom prst="rect">
            <a:avLst/>
          </a:prstGeom>
        </p:spPr>
      </p:pic>
      <p:pic>
        <p:nvPicPr>
          <p:cNvPr id="25" name="그림 24" descr="휴대 전화, 스크린샷, 통신 장치, 모바일 기기이(가) 표시된 사진&#10;&#10;자동 생성된 설명">
            <a:extLst>
              <a:ext uri="{FF2B5EF4-FFF2-40B4-BE49-F238E27FC236}">
                <a16:creationId xmlns:a16="http://schemas.microsoft.com/office/drawing/2014/main" id="{E6F737EE-70EA-3896-B7A0-1393EF8353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483" y="1292901"/>
            <a:ext cx="1145759" cy="2155389"/>
          </a:xfrm>
          <a:prstGeom prst="rect">
            <a:avLst/>
          </a:prstGeom>
        </p:spPr>
      </p:pic>
      <p:sp>
        <p:nvSpPr>
          <p:cNvPr id="29" name="Google Shape;364;p57">
            <a:extLst>
              <a:ext uri="{FF2B5EF4-FFF2-40B4-BE49-F238E27FC236}">
                <a16:creationId xmlns:a16="http://schemas.microsoft.com/office/drawing/2014/main" id="{C60882BA-E137-74FE-B3C7-60BE3245AB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dirty="0">
                <a:solidFill>
                  <a:srgbClr val="0070C0"/>
                </a:solidFill>
                <a:latin typeface="+mj-ea"/>
                <a:ea typeface="+mj-ea"/>
              </a:rPr>
              <a:t>일반 사용자 시나리오</a:t>
            </a:r>
            <a:endParaRPr b="1" i="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369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dirty="0">
                <a:solidFill>
                  <a:srgbClr val="0070C0"/>
                </a:solidFill>
                <a:latin typeface="+mj-ea"/>
                <a:ea typeface="+mj-ea"/>
              </a:rPr>
              <a:t>매장 관리자 시나리오</a:t>
            </a:r>
            <a:endParaRPr b="1" i="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C4E81-83F1-1730-0D97-5011102DF13A}"/>
              </a:ext>
            </a:extLst>
          </p:cNvPr>
          <p:cNvSpPr txBox="1"/>
          <p:nvPr/>
        </p:nvSpPr>
        <p:spPr>
          <a:xfrm>
            <a:off x="1762098" y="1689180"/>
            <a:ext cx="3125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매장 관리자 프로필 설정 화면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사업자명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매장명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등록 번호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주소 등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	      </a:t>
            </a:r>
            <a:r>
              <a:rPr lang="ko-KR" altLang="en-US" sz="1200" dirty="0">
                <a:latin typeface="+mj-ea"/>
                <a:ea typeface="+mj-ea"/>
              </a:rPr>
              <a:t>매장 인증 정보 기입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9A33B-8A07-5F91-55D6-EAEFEFDA3D8F}"/>
              </a:ext>
            </a:extLst>
          </p:cNvPr>
          <p:cNvSpPr txBox="1"/>
          <p:nvPr/>
        </p:nvSpPr>
        <p:spPr>
          <a:xfrm>
            <a:off x="6141700" y="1668750"/>
            <a:ext cx="2919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매장 관리자 매장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대표 의류 사진 등록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매장 사진 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 대표 의류 사진 등록 기능</a:t>
            </a:r>
            <a:endParaRPr lang="en-US" altLang="ko-KR" sz="1200" dirty="0"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 의류 사진을 통한 스타일 태그 </a:t>
            </a:r>
            <a:r>
              <a:rPr lang="en-US" altLang="ko-KR" sz="1200" dirty="0"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활용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8" name="그림 7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09687094-A2F4-3AF5-A026-8D88FB24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1" y="1289031"/>
            <a:ext cx="1581806" cy="2975675"/>
          </a:xfrm>
          <a:prstGeom prst="rect">
            <a:avLst/>
          </a:prstGeom>
        </p:spPr>
      </p:pic>
      <p:pic>
        <p:nvPicPr>
          <p:cNvPr id="10" name="그림 9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D16A9614-8033-82A0-B015-A4F1F283E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93" y="1224366"/>
            <a:ext cx="1581806" cy="297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5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dirty="0">
                <a:latin typeface="+mj-ea"/>
                <a:ea typeface="+mj-ea"/>
              </a:rPr>
              <a:t>기대효과</a:t>
            </a:r>
            <a:endParaRPr b="1" i="0" dirty="0">
              <a:latin typeface="+mj-ea"/>
              <a:ea typeface="+mj-ea"/>
            </a:endParaRPr>
          </a:p>
        </p:txBody>
      </p:sp>
      <p:sp>
        <p:nvSpPr>
          <p:cNvPr id="365" name="Google Shape;365;p57"/>
          <p:cNvSpPr txBox="1">
            <a:spLocks noGrp="1"/>
          </p:cNvSpPr>
          <p:nvPr>
            <p:ph type="body" idx="1"/>
          </p:nvPr>
        </p:nvSpPr>
        <p:spPr>
          <a:xfrm>
            <a:off x="707200" y="1338575"/>
            <a:ext cx="7726800" cy="32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  <a:defRPr/>
            </a:pPr>
            <a:r>
              <a:rPr lang="en-US" altLang="ko-KR" b="1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[</a:t>
            </a:r>
            <a:r>
              <a:rPr lang="ko-KR" altLang="en-US" b="1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일반 사용자</a:t>
            </a:r>
            <a:r>
              <a:rPr lang="en-US" altLang="ko-KR" b="1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]</a:t>
            </a:r>
          </a:p>
          <a:p>
            <a:pPr marL="499500" indent="-49950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오프라인 의류 매장에 대한 정보 검색이 편리해짐</a:t>
            </a: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499500" indent="-49950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앱을 보는 것만으로도 현재 패션 트랜드 파악이 가능함</a:t>
            </a: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499500" indent="-49950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오프라인 매장의 신상과 할인에 대한 정보를 얻을 수 있음</a:t>
            </a: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0" indent="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  <a:defRPr/>
            </a:pPr>
            <a:endParaRPr lang="en-US" altLang="ko-KR" sz="300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0" indent="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  <a:defRPr/>
            </a:pPr>
            <a:r>
              <a:rPr lang="en-US" altLang="ko-KR" b="1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[</a:t>
            </a:r>
            <a:r>
              <a:rPr lang="ko-KR" altLang="en-US" b="1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매장 관리자</a:t>
            </a:r>
            <a:r>
              <a:rPr lang="en-US" altLang="ko-KR" b="1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]</a:t>
            </a:r>
            <a:endParaRPr lang="ko-KR" altLang="en-US" b="1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385560" indent="-38556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오프라인 매장 정보 등록을 통한 매장 홍보 효과</a:t>
            </a: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385560" indent="-38556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단골 고객 관리가 가능하며</a:t>
            </a: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, 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소비자의 요구 파악이 가능함</a:t>
            </a: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385560" indent="-38556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신상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및 재고품에 대한 할인 이벤트를 통한 마케팅이 가능함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0" indent="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  <a:defRPr/>
            </a:pPr>
            <a:endParaRPr lang="en-US" altLang="ko-KR" sz="3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0" indent="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  <a:defRPr/>
            </a:pPr>
            <a:r>
              <a:rPr lang="ko-KR" altLang="en-US" sz="1600" b="1" kern="1200" dirty="0">
                <a:solidFill>
                  <a:srgbClr val="0000FF"/>
                </a:solidFill>
                <a:latin typeface="+mj-ea"/>
                <a:ea typeface="+mj-ea"/>
                <a:cs typeface="맑은 고딕"/>
              </a:rPr>
              <a:t>     </a:t>
            </a:r>
            <a:r>
              <a:rPr lang="en-US" altLang="ko-KR" sz="1600" b="1" kern="1200" dirty="0">
                <a:solidFill>
                  <a:srgbClr val="0000FF"/>
                </a:solidFill>
                <a:latin typeface="+mj-ea"/>
                <a:ea typeface="+mj-ea"/>
                <a:cs typeface="맑은 고딕"/>
              </a:rPr>
              <a:t>	</a:t>
            </a:r>
            <a:r>
              <a:rPr lang="ko-KR" altLang="en-US" sz="1600" b="1" kern="12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  <a:cs typeface="맑은 고딕"/>
              </a:rPr>
              <a:t>온라인 매장과 다른 매력의 오프라인 매장의 선순환을 기대</a:t>
            </a:r>
            <a:endParaRPr lang="en-US" altLang="ko-KR" sz="1600" b="1" kern="12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  <a:cs typeface="맑은 고딕"/>
            </a:endParaRPr>
          </a:p>
          <a:p>
            <a:pPr marL="385560" indent="-38556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385560" lvl="0" indent="-38556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385560" lvl="0" indent="-38556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3841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2"/>
          <p:cNvSpPr txBox="1">
            <a:spLocks noGrp="1"/>
          </p:cNvSpPr>
          <p:nvPr>
            <p:ph type="title"/>
          </p:nvPr>
        </p:nvSpPr>
        <p:spPr>
          <a:xfrm>
            <a:off x="742950" y="1620475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defRPr/>
            </a:pPr>
            <a:r>
              <a:rPr lang="ko-KR" altLang="en-US" sz="5400" b="1" i="0" dirty="0">
                <a:latin typeface="+mj-ea"/>
                <a:ea typeface="+mj-ea"/>
              </a:rPr>
              <a:t>감사합니다</a:t>
            </a:r>
            <a:r>
              <a:rPr lang="en-US" altLang="ko-KR" sz="5400" b="1" i="0" dirty="0">
                <a:latin typeface="+mj-ea"/>
                <a:ea typeface="+mj-ea"/>
              </a:rPr>
              <a:t>.</a:t>
            </a:r>
            <a:br>
              <a:rPr lang="en-US" altLang="ko-KR" sz="5400" i="0" dirty="0">
                <a:latin typeface="+mj-ea"/>
                <a:ea typeface="+mj-ea"/>
              </a:rPr>
            </a:br>
            <a:br>
              <a:rPr lang="en-US" altLang="ko-KR" sz="5400" i="0" dirty="0">
                <a:latin typeface="+mj-ea"/>
                <a:ea typeface="+mj-ea"/>
              </a:rPr>
            </a:br>
            <a:r>
              <a:rPr lang="en-US" altLang="ko-KR" sz="4400" i="0" dirty="0">
                <a:latin typeface="+mj-ea"/>
                <a:ea typeface="+mj-ea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 txBox="1">
            <a:spLocks noGrp="1"/>
          </p:cNvSpPr>
          <p:nvPr>
            <p:ph type="title"/>
          </p:nvPr>
        </p:nvSpPr>
        <p:spPr>
          <a:xfrm>
            <a:off x="1139125" y="2571750"/>
            <a:ext cx="1963800" cy="617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 dirty="0">
                <a:latin typeface="+mj-ea"/>
                <a:ea typeface="+mj-ea"/>
              </a:rPr>
              <a:t>Appendix</a:t>
            </a:r>
            <a:endParaRPr b="1" i="0" dirty="0">
              <a:latin typeface="+mj-ea"/>
              <a:ea typeface="+mj-ea"/>
            </a:endParaRPr>
          </a:p>
        </p:txBody>
      </p:sp>
      <p:sp>
        <p:nvSpPr>
          <p:cNvPr id="472" name="Google Shape;472;p68"/>
          <p:cNvSpPr txBox="1">
            <a:spLocks noGrp="1"/>
          </p:cNvSpPr>
          <p:nvPr>
            <p:ph type="body" idx="1"/>
          </p:nvPr>
        </p:nvSpPr>
        <p:spPr>
          <a:xfrm>
            <a:off x="3076575" y="542925"/>
            <a:ext cx="5857875" cy="447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99840" indent="-399840"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배달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오프라인 매장의 활성화와 사람들을 밖으로 나오게 하기 위한 애플리케이션으로 목적과 방향성에 맞지 않아 배제하였습니다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99840" indent="-399840"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사용자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나는 바지를 사고 싶어요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가죽 자켓을 사고 싶어요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.”</a:t>
            </a:r>
          </a:p>
          <a:p>
            <a:pPr marL="0" indent="0">
              <a:buClr>
                <a:schemeClr val="tx1"/>
              </a:buClr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      -&gt;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옷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옷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=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스타일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따라서 한 벌의 옷만으로 스타일은        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정의되어지지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않습니다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</a:p>
          <a:p>
            <a:pPr marL="0" indent="0">
              <a:buClr>
                <a:schemeClr val="tx1"/>
              </a:buClr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옷을 검색하여도 데이터셋에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라벨링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되어있는 세부 속성 또한     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검색이 가능할 것으로 예상하고 있습니다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99840" indent="-399840"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비교대상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국문과 영문으로 구글에 검색해보았으나 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	     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딱히 찾을 수 없었습니다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	     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어플의 구조와 방향성은 여기어때와 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</a:rPr>
              <a:t>	     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배달의 민족을 벤치마킹하였습니다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 txBox="1">
            <a:spLocks noGrp="1"/>
          </p:cNvSpPr>
          <p:nvPr>
            <p:ph type="title"/>
          </p:nvPr>
        </p:nvSpPr>
        <p:spPr>
          <a:xfrm>
            <a:off x="1139125" y="2571750"/>
            <a:ext cx="1963800" cy="617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 dirty="0">
                <a:latin typeface="+mj-ea"/>
                <a:ea typeface="+mj-ea"/>
              </a:rPr>
              <a:t>Appendix</a:t>
            </a:r>
            <a:endParaRPr b="1" i="0" dirty="0">
              <a:latin typeface="+mj-ea"/>
              <a:ea typeface="+mj-ea"/>
            </a:endParaRPr>
          </a:p>
        </p:txBody>
      </p:sp>
      <p:sp>
        <p:nvSpPr>
          <p:cNvPr id="472" name="Google Shape;472;p68"/>
          <p:cNvSpPr txBox="1">
            <a:spLocks noGrp="1"/>
          </p:cNvSpPr>
          <p:nvPr>
            <p:ph type="body" idx="1"/>
          </p:nvPr>
        </p:nvSpPr>
        <p:spPr>
          <a:xfrm>
            <a:off x="3102925" y="1508927"/>
            <a:ext cx="5857875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99840" indent="-399840"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처음 가는 사람들은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OFF-Closet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을 사용할 수 있겠지만 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 항상 가던 곳을 가는 소비자들은 굳이 쓸 이유가 없을 수 있습니다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 그러나 매장 관리자가 매장의 이벤트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세일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신상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재고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등을 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 등록함으로써 처음 갈 때만 사용하는 애플리케이션이 아닌 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 꾸준히 사용할 수 있는 애플리케이션을 만드는 것이 목표입니다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0" indent="0">
              <a:buClr>
                <a:schemeClr val="tx1"/>
              </a:buClr>
              <a:buNone/>
              <a:defRPr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  <a:defRPr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99840" indent="-399840"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추천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어떤 조건에 적합한 대상을 책임지고 소개함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-&gt;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OFF-Closet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을 통하여 오프라인 의류 매장의 소비자와 관리자 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  모두를 만족시키기 위한 애플리케이션을 위해 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배달의 민족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’,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‘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야놀자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등 의 애플리케이션의 방식을 벤치마킹하였습니다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0" indent="0">
              <a:buClr>
                <a:schemeClr val="tx1"/>
              </a:buClr>
              <a:buFont typeface="Wingdings"/>
              <a:buNone/>
              <a:defRPr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126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Table of contents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09" name="Google Shape;409;p61"/>
          <p:cNvSpPr txBox="1">
            <a:spLocks noGrp="1"/>
          </p:cNvSpPr>
          <p:nvPr>
            <p:ph type="title" idx="2"/>
          </p:nvPr>
        </p:nvSpPr>
        <p:spPr>
          <a:xfrm>
            <a:off x="710001" y="1704522"/>
            <a:ext cx="1118974" cy="855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01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10" name="Google Shape;410;p61"/>
          <p:cNvSpPr txBox="1">
            <a:spLocks noGrp="1"/>
          </p:cNvSpPr>
          <p:nvPr>
            <p:ph type="title" idx="3"/>
          </p:nvPr>
        </p:nvSpPr>
        <p:spPr>
          <a:xfrm>
            <a:off x="516002" y="2554576"/>
            <a:ext cx="1523774" cy="337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i="0" dirty="0">
                <a:latin typeface="+mj-ea"/>
                <a:ea typeface="+mj-ea"/>
              </a:rPr>
              <a:t>문제 정의</a:t>
            </a:r>
            <a:endParaRPr sz="1400" i="0" dirty="0">
              <a:latin typeface="+mj-ea"/>
              <a:ea typeface="+mj-ea"/>
            </a:endParaRPr>
          </a:p>
        </p:txBody>
      </p:sp>
      <p:sp>
        <p:nvSpPr>
          <p:cNvPr id="412" name="Google Shape;412;p61"/>
          <p:cNvSpPr txBox="1">
            <a:spLocks noGrp="1"/>
          </p:cNvSpPr>
          <p:nvPr>
            <p:ph type="title" idx="4"/>
          </p:nvPr>
        </p:nvSpPr>
        <p:spPr>
          <a:xfrm>
            <a:off x="2827991" y="1655736"/>
            <a:ext cx="1220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02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13" name="Google Shape;413;p61"/>
          <p:cNvSpPr txBox="1">
            <a:spLocks noGrp="1"/>
          </p:cNvSpPr>
          <p:nvPr>
            <p:ph type="title" idx="5"/>
          </p:nvPr>
        </p:nvSpPr>
        <p:spPr>
          <a:xfrm>
            <a:off x="2511154" y="2535356"/>
            <a:ext cx="1911175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i="0" dirty="0">
                <a:latin typeface="+mj-ea"/>
                <a:ea typeface="+mj-ea"/>
              </a:rPr>
              <a:t>OFF-Closet </a:t>
            </a:r>
            <a:r>
              <a:rPr lang="ko-KR" altLang="en-US" sz="1400" i="0" dirty="0">
                <a:latin typeface="+mj-ea"/>
                <a:ea typeface="+mj-ea"/>
              </a:rPr>
              <a:t>소개</a:t>
            </a:r>
            <a:endParaRPr sz="1400" i="0" dirty="0">
              <a:latin typeface="+mj-ea"/>
              <a:ea typeface="+mj-ea"/>
            </a:endParaRPr>
          </a:p>
        </p:txBody>
      </p:sp>
      <p:sp>
        <p:nvSpPr>
          <p:cNvPr id="415" name="Google Shape;415;p61"/>
          <p:cNvSpPr txBox="1">
            <a:spLocks noGrp="1"/>
          </p:cNvSpPr>
          <p:nvPr>
            <p:ph type="title" idx="7"/>
          </p:nvPr>
        </p:nvSpPr>
        <p:spPr>
          <a:xfrm>
            <a:off x="5047707" y="1655736"/>
            <a:ext cx="1220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03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16" name="Google Shape;416;p61"/>
          <p:cNvSpPr txBox="1">
            <a:spLocks noGrp="1"/>
          </p:cNvSpPr>
          <p:nvPr>
            <p:ph type="title" idx="8"/>
          </p:nvPr>
        </p:nvSpPr>
        <p:spPr>
          <a:xfrm>
            <a:off x="4796274" y="2535356"/>
            <a:ext cx="1808787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i="0" dirty="0">
                <a:latin typeface="+mj-ea"/>
                <a:ea typeface="+mj-ea"/>
              </a:rPr>
              <a:t>AI </a:t>
            </a:r>
            <a:r>
              <a:rPr lang="ko-KR" altLang="en-US" sz="1400" i="0" dirty="0">
                <a:latin typeface="+mj-ea"/>
                <a:ea typeface="+mj-ea"/>
              </a:rPr>
              <a:t>기반 스타일 태그</a:t>
            </a:r>
            <a:endParaRPr sz="1400" i="0" dirty="0">
              <a:latin typeface="+mj-ea"/>
              <a:ea typeface="+mj-ea"/>
            </a:endParaRPr>
          </a:p>
        </p:txBody>
      </p:sp>
      <p:sp>
        <p:nvSpPr>
          <p:cNvPr id="418" name="Google Shape;418;p61"/>
          <p:cNvSpPr txBox="1">
            <a:spLocks noGrp="1"/>
          </p:cNvSpPr>
          <p:nvPr>
            <p:ph type="title" idx="13"/>
          </p:nvPr>
        </p:nvSpPr>
        <p:spPr>
          <a:xfrm>
            <a:off x="7267424" y="1655736"/>
            <a:ext cx="1220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04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title" idx="14"/>
          </p:nvPr>
        </p:nvSpPr>
        <p:spPr>
          <a:xfrm>
            <a:off x="6661607" y="2546707"/>
            <a:ext cx="2479378" cy="544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i="0" dirty="0">
                <a:latin typeface="+mj-ea"/>
                <a:ea typeface="+mj-ea"/>
              </a:rPr>
              <a:t>데이터 기반</a:t>
            </a:r>
            <a:br>
              <a:rPr lang="en-US" altLang="ko-KR" sz="1400" i="0" dirty="0">
                <a:latin typeface="+mj-ea"/>
                <a:ea typeface="+mj-ea"/>
              </a:rPr>
            </a:br>
            <a:r>
              <a:rPr lang="ko-KR" altLang="en-US" sz="1400" i="0" dirty="0">
                <a:latin typeface="+mj-ea"/>
                <a:ea typeface="+mj-ea"/>
              </a:rPr>
              <a:t> 스타일 태그 정형화</a:t>
            </a:r>
            <a:endParaRPr sz="1400" i="0" dirty="0">
              <a:latin typeface="+mj-ea"/>
              <a:ea typeface="+mj-ea"/>
            </a:endParaRPr>
          </a:p>
        </p:txBody>
      </p:sp>
      <p:sp>
        <p:nvSpPr>
          <p:cNvPr id="421" name="Google Shape;421;p61"/>
          <p:cNvSpPr txBox="1">
            <a:spLocks noGrp="1"/>
          </p:cNvSpPr>
          <p:nvPr>
            <p:ph type="title" idx="16"/>
          </p:nvPr>
        </p:nvSpPr>
        <p:spPr>
          <a:xfrm>
            <a:off x="1516267" y="3234162"/>
            <a:ext cx="1220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05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0" name="Google Shape;421;p61">
            <a:extLst>
              <a:ext uri="{FF2B5EF4-FFF2-40B4-BE49-F238E27FC236}">
                <a16:creationId xmlns:a16="http://schemas.microsoft.com/office/drawing/2014/main" id="{D1EE3891-5194-9979-6B56-498103075A22}"/>
              </a:ext>
            </a:extLst>
          </p:cNvPr>
          <p:cNvSpPr txBox="1">
            <a:spLocks/>
          </p:cNvSpPr>
          <p:nvPr/>
        </p:nvSpPr>
        <p:spPr>
          <a:xfrm>
            <a:off x="3918311" y="3234162"/>
            <a:ext cx="12207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1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latin typeface="+mj-ea"/>
                <a:ea typeface="+mj-ea"/>
              </a:rPr>
              <a:t>6</a:t>
            </a:r>
            <a:endParaRPr lang="en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Google Shape;421;p61">
            <a:extLst>
              <a:ext uri="{FF2B5EF4-FFF2-40B4-BE49-F238E27FC236}">
                <a16:creationId xmlns:a16="http://schemas.microsoft.com/office/drawing/2014/main" id="{2404995B-2A68-F22E-BB11-9EECFF3A25EC}"/>
              </a:ext>
            </a:extLst>
          </p:cNvPr>
          <p:cNvSpPr txBox="1">
            <a:spLocks/>
          </p:cNvSpPr>
          <p:nvPr/>
        </p:nvSpPr>
        <p:spPr>
          <a:xfrm>
            <a:off x="6320355" y="3234162"/>
            <a:ext cx="12207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1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ld Standard TT"/>
              <a:buNone/>
              <a:defRPr sz="6000" b="0" i="1" u="none" strike="noStrike" cap="none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latin typeface="+mj-ea"/>
                <a:ea typeface="+mj-ea"/>
              </a:rPr>
              <a:t>7</a:t>
            </a:r>
            <a:endParaRPr lang="en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Google Shape;413;p61">
            <a:extLst>
              <a:ext uri="{FF2B5EF4-FFF2-40B4-BE49-F238E27FC236}">
                <a16:creationId xmlns:a16="http://schemas.microsoft.com/office/drawing/2014/main" id="{99002575-C7F3-8E26-A712-D879C3D9A5AC}"/>
              </a:ext>
            </a:extLst>
          </p:cNvPr>
          <p:cNvSpPr txBox="1">
            <a:spLocks/>
          </p:cNvSpPr>
          <p:nvPr/>
        </p:nvSpPr>
        <p:spPr>
          <a:xfrm>
            <a:off x="1265514" y="4073669"/>
            <a:ext cx="1911175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9pPr>
          </a:lstStyle>
          <a:p>
            <a:r>
              <a:rPr lang="ko-KR" altLang="en-US" sz="1400" i="0" dirty="0">
                <a:latin typeface="+mj-ea"/>
                <a:ea typeface="+mj-ea"/>
              </a:rPr>
              <a:t>개발 과정</a:t>
            </a:r>
          </a:p>
        </p:txBody>
      </p:sp>
      <p:sp>
        <p:nvSpPr>
          <p:cNvPr id="17" name="Google Shape;413;p61">
            <a:extLst>
              <a:ext uri="{FF2B5EF4-FFF2-40B4-BE49-F238E27FC236}">
                <a16:creationId xmlns:a16="http://schemas.microsoft.com/office/drawing/2014/main" id="{DA1AD9E5-ADBC-EB64-1E38-DF1A032B09FC}"/>
              </a:ext>
            </a:extLst>
          </p:cNvPr>
          <p:cNvSpPr txBox="1">
            <a:spLocks/>
          </p:cNvSpPr>
          <p:nvPr/>
        </p:nvSpPr>
        <p:spPr>
          <a:xfrm>
            <a:off x="3627818" y="4073669"/>
            <a:ext cx="1911175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9pPr>
          </a:lstStyle>
          <a:p>
            <a:r>
              <a:rPr lang="ko-KR" altLang="en-US" sz="1400" i="0" dirty="0">
                <a:latin typeface="+mj-ea"/>
                <a:ea typeface="+mj-ea"/>
              </a:rPr>
              <a:t>어플 사용 시나리오</a:t>
            </a:r>
          </a:p>
        </p:txBody>
      </p:sp>
      <p:sp>
        <p:nvSpPr>
          <p:cNvPr id="18" name="Google Shape;413;p61">
            <a:extLst>
              <a:ext uri="{FF2B5EF4-FFF2-40B4-BE49-F238E27FC236}">
                <a16:creationId xmlns:a16="http://schemas.microsoft.com/office/drawing/2014/main" id="{2F8E95C7-53DE-1B39-41D6-75F7C6A7AB51}"/>
              </a:ext>
            </a:extLst>
          </p:cNvPr>
          <p:cNvSpPr txBox="1">
            <a:spLocks/>
          </p:cNvSpPr>
          <p:nvPr/>
        </p:nvSpPr>
        <p:spPr>
          <a:xfrm>
            <a:off x="5990121" y="4073669"/>
            <a:ext cx="1911175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  <a:defRPr sz="1800" b="0" i="1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9pPr>
          </a:lstStyle>
          <a:p>
            <a:r>
              <a:rPr lang="ko-KR" altLang="en-US" sz="1400" i="0" dirty="0">
                <a:latin typeface="+mj-ea"/>
                <a:ea typeface="+mj-ea"/>
              </a:rPr>
              <a:t>기대효과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594360" y="496570"/>
            <a:ext cx="783971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dirty="0">
                <a:latin typeface="+mj-ea"/>
                <a:ea typeface="+mj-ea"/>
              </a:rPr>
              <a:t>문제 정의</a:t>
            </a:r>
            <a:endParaRPr b="1" i="0" dirty="0">
              <a:latin typeface="+mj-ea"/>
              <a:ea typeface="+mj-ea"/>
            </a:endParaRPr>
          </a:p>
        </p:txBody>
      </p:sp>
      <p:sp>
        <p:nvSpPr>
          <p:cNvPr id="365" name="Google Shape;365;p57"/>
          <p:cNvSpPr txBox="1">
            <a:spLocks noGrp="1"/>
          </p:cNvSpPr>
          <p:nvPr>
            <p:ph type="body" idx="1"/>
          </p:nvPr>
        </p:nvSpPr>
        <p:spPr>
          <a:xfrm>
            <a:off x="707390" y="1338580"/>
            <a:ext cx="7727315" cy="3270250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 strike="noStrike" cap="none" dirty="0">
                <a:latin typeface="+mj-ea"/>
                <a:ea typeface="+mj-ea"/>
                <a:cs typeface="Gudea" charset="0"/>
              </a:rPr>
              <a:t>오프라인</a:t>
            </a:r>
            <a:r>
              <a:rPr lang="ko-KR" altLang="en-US" dirty="0">
                <a:latin typeface="+mj-ea"/>
                <a:ea typeface="+mj-ea"/>
              </a:rPr>
              <a:t> 매장에서 소비자가 체험하는 </a:t>
            </a:r>
            <a:r>
              <a:rPr lang="ko-KR" altLang="en-US" sz="1400" b="0" i="0" strike="noStrike" cap="none" dirty="0">
                <a:latin typeface="+mj-ea"/>
                <a:ea typeface="+mj-ea"/>
                <a:cs typeface="Gudea" charset="0"/>
              </a:rPr>
              <a:t>경험의</a:t>
            </a:r>
            <a:r>
              <a:rPr lang="ko-KR" altLang="en-US" dirty="0">
                <a:latin typeface="+mj-ea"/>
                <a:ea typeface="+mj-ea"/>
              </a:rPr>
              <a:t> 중요성이 더욱 더 증가하고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  <a:p>
            <a:pPr marL="0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 b="0" i="0" strike="noStrike" cap="none" dirty="0">
                <a:latin typeface="+mj-ea"/>
                <a:ea typeface="+mj-ea"/>
                <a:cs typeface="Gudea" charset="0"/>
              </a:rPr>
              <a:t>오프라인 매장에 대한 인식에서 업계 마케터들은 중요성을 매우 낮게 평가했지만 소비자들의 의견은 그렇지 않다. 또한 온라인에서 큰 인기를 끌고 있는 무신사는 오프라인 매장을 오픈하여 타 온라인 매장과는 다른 차별성을 두고 있다. 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" name="그림 4" descr="C:/Users/yeong/AppData/Roaming/PolarisOffice/ETemp/12984_11487472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45" y="2329180"/>
            <a:ext cx="3054350" cy="2272665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5694045" y="4603115"/>
            <a:ext cx="2118995" cy="262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/>
            <a:r>
              <a:rPr lang="ko-KR" altLang="en-US" sz="1050" b="0" i="0" strike="noStrike" cap="none">
                <a:latin typeface="+mj-ea"/>
                <a:ea typeface="+mj-ea"/>
                <a:cs typeface="Arial" charset="0"/>
              </a:rPr>
              <a:t>그림</a:t>
            </a:r>
            <a:r>
              <a:rPr lang="ko-KR" altLang="en-US" sz="1050">
                <a:latin typeface="+mj-ea"/>
                <a:ea typeface="+mj-ea"/>
              </a:rPr>
              <a:t> </a:t>
            </a:r>
            <a:r>
              <a:rPr lang="en-US" altLang="ko-KR" sz="105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en-US" altLang="ko-KR" sz="1050">
                <a:latin typeface="+mj-ea"/>
                <a:ea typeface="+mj-ea"/>
              </a:rPr>
              <a:t> – </a:t>
            </a:r>
            <a:r>
              <a:rPr lang="ko-KR" altLang="en-US" sz="1050">
                <a:latin typeface="+mj-ea"/>
                <a:ea typeface="+mj-ea"/>
              </a:rPr>
              <a:t>무신사 스탠다드 매장</a:t>
            </a:r>
          </a:p>
        </p:txBody>
      </p:sp>
      <p:pic>
        <p:nvPicPr>
          <p:cNvPr id="9" name="그림 8" descr="C:/Users/yeong/AppData/Roaming/PolarisOffice/ETemp/12984_11487472/image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5" y="2305685"/>
            <a:ext cx="3478530" cy="2118995"/>
          </a:xfrm>
          <a:prstGeom prst="rect">
            <a:avLst/>
          </a:prstGeom>
          <a:noFill/>
        </p:spPr>
      </p:pic>
      <p:sp>
        <p:nvSpPr>
          <p:cNvPr id="10" name="TextBox 9"/>
          <p:cNvSpPr txBox="1">
            <a:spLocks/>
          </p:cNvSpPr>
          <p:nvPr/>
        </p:nvSpPr>
        <p:spPr>
          <a:xfrm>
            <a:off x="1024890" y="4600575"/>
            <a:ext cx="3054350" cy="25391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/>
            <a:r>
              <a:rPr lang="ko-KR" altLang="en-US" sz="1050" b="0" i="0" strike="noStrike" cap="none">
                <a:latin typeface="+mj-ea"/>
                <a:ea typeface="+mj-ea"/>
                <a:cs typeface="Arial" charset="0"/>
              </a:rPr>
              <a:t>그림</a:t>
            </a:r>
            <a:r>
              <a:rPr lang="ko-KR" altLang="en-US" sz="1050">
                <a:latin typeface="+mj-ea"/>
                <a:ea typeface="+mj-ea"/>
              </a:rPr>
              <a:t> </a:t>
            </a:r>
            <a:r>
              <a:rPr lang="en-US" altLang="ko-KR" sz="1050">
                <a:latin typeface="+mj-ea"/>
                <a:ea typeface="+mj-ea"/>
              </a:rPr>
              <a:t>1 – </a:t>
            </a:r>
            <a:r>
              <a:rPr lang="ko-KR" altLang="en-US" sz="1050">
                <a:latin typeface="+mj-ea"/>
                <a:ea typeface="+mj-ea"/>
              </a:rPr>
              <a:t>마케터와 소비자의 인식 비교 그래프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594360" y="496570"/>
            <a:ext cx="783971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dirty="0">
                <a:latin typeface="+mj-ea"/>
                <a:ea typeface="+mj-ea"/>
              </a:rPr>
              <a:t>문제 정의</a:t>
            </a:r>
            <a:endParaRPr b="1" i="0" dirty="0">
              <a:latin typeface="+mj-ea"/>
              <a:ea typeface="+mj-ea"/>
            </a:endParaRPr>
          </a:p>
        </p:txBody>
      </p:sp>
      <p:sp>
        <p:nvSpPr>
          <p:cNvPr id="365" name="Google Shape;365;p57"/>
          <p:cNvSpPr txBox="1">
            <a:spLocks noGrp="1"/>
          </p:cNvSpPr>
          <p:nvPr>
            <p:ph type="body" idx="1"/>
          </p:nvPr>
        </p:nvSpPr>
        <p:spPr>
          <a:xfrm>
            <a:off x="707390" y="1350010"/>
            <a:ext cx="7727315" cy="32702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 strike="noStrike" cap="none" dirty="0">
                <a:latin typeface="+mj-ea"/>
                <a:ea typeface="+mj-ea"/>
                <a:cs typeface="Gudea" charset="0"/>
              </a:rPr>
              <a:t>오프라인</a:t>
            </a:r>
            <a:r>
              <a:rPr lang="ko-KR" altLang="en-US" dirty="0">
                <a:latin typeface="+mj-ea"/>
                <a:ea typeface="+mj-ea"/>
              </a:rPr>
              <a:t> 의류 매장에 대한 정보 부족 </a:t>
            </a:r>
            <a:r>
              <a:rPr lang="en-US" altLang="ko-KR" dirty="0">
                <a:latin typeface="+mj-ea"/>
                <a:ea typeface="+mj-ea"/>
              </a:rPr>
              <a:t>&amp; </a:t>
            </a:r>
            <a:r>
              <a:rPr lang="ko-KR" altLang="en-US" dirty="0">
                <a:latin typeface="+mj-ea"/>
                <a:ea typeface="+mj-ea"/>
              </a:rPr>
              <a:t>정보를 찾기 불편함</a:t>
            </a:r>
          </a:p>
          <a:p>
            <a:pPr marL="0" indent="0" algn="l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i="0" strike="noStrike" cap="none" dirty="0">
                <a:latin typeface="+mj-ea"/>
                <a:ea typeface="+mj-ea"/>
                <a:cs typeface="Gudea" charset="0"/>
              </a:rPr>
              <a:t>(ex.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매장 위치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매장 분위기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판매 의류 스타일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신상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세일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61D406-C5BD-1E50-CFEC-ECE3D1522120}"/>
              </a:ext>
            </a:extLst>
          </p:cNvPr>
          <p:cNvGrpSpPr/>
          <p:nvPr/>
        </p:nvGrpSpPr>
        <p:grpSpPr>
          <a:xfrm>
            <a:off x="705485" y="2067560"/>
            <a:ext cx="5126990" cy="2435860"/>
            <a:chOff x="705485" y="2067560"/>
            <a:chExt cx="5126990" cy="24358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290" y="2067560"/>
              <a:ext cx="1124585" cy="2430780"/>
            </a:xfrm>
            <a:prstGeom prst="rect">
              <a:avLst/>
            </a:prstGeom>
            <a:noFill/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55" y="2067560"/>
              <a:ext cx="1127125" cy="2436495"/>
            </a:xfrm>
            <a:prstGeom prst="rect">
              <a:avLst/>
            </a:prstGeom>
            <a:no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455" y="2067560"/>
              <a:ext cx="1049655" cy="2430780"/>
            </a:xfrm>
            <a:prstGeom prst="rect">
              <a:avLst/>
            </a:prstGeom>
            <a:noFill/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85" y="2068195"/>
              <a:ext cx="1126490" cy="2435225"/>
            </a:xfrm>
            <a:prstGeom prst="rect">
              <a:avLst/>
            </a:prstGeom>
            <a:noFill/>
          </p:spPr>
        </p:pic>
      </p:grpSp>
      <p:sp>
        <p:nvSpPr>
          <p:cNvPr id="7" name="TextBox 6"/>
          <p:cNvSpPr txBox="1">
            <a:spLocks/>
          </p:cNvSpPr>
          <p:nvPr/>
        </p:nvSpPr>
        <p:spPr>
          <a:xfrm>
            <a:off x="1517015" y="4598670"/>
            <a:ext cx="3366135" cy="2533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/>
            <a:r>
              <a:rPr lang="ko-KR" altLang="en-US" sz="1050" b="0" i="0" strike="noStrike" cap="none" dirty="0">
                <a:latin typeface="+mj-ea"/>
                <a:ea typeface="+mj-ea"/>
                <a:cs typeface="Arial" charset="0"/>
              </a:rPr>
              <a:t>그림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1050" dirty="0">
                <a:latin typeface="+mj-ea"/>
                <a:ea typeface="+mj-ea"/>
              </a:rPr>
              <a:t> – </a:t>
            </a:r>
            <a:r>
              <a:rPr lang="ko-KR" altLang="en-US" sz="1050" dirty="0">
                <a:latin typeface="+mj-ea"/>
                <a:ea typeface="+mj-ea"/>
              </a:rPr>
              <a:t>인스타그램 </a:t>
            </a:r>
            <a:r>
              <a:rPr lang="en-US" altLang="ko-KR" sz="1050" dirty="0">
                <a:latin typeface="+mj-ea"/>
                <a:ea typeface="+mj-ea"/>
              </a:rPr>
              <a:t>&amp; </a:t>
            </a:r>
            <a:r>
              <a:rPr lang="ko-KR" altLang="en-US" sz="1050" dirty="0" err="1">
                <a:latin typeface="+mj-ea"/>
                <a:ea typeface="+mj-ea"/>
              </a:rPr>
              <a:t>구글맵</a:t>
            </a:r>
            <a:r>
              <a:rPr lang="ko-KR" altLang="en-US" sz="1050" dirty="0">
                <a:latin typeface="+mj-ea"/>
                <a:ea typeface="+mj-ea"/>
              </a:rPr>
              <a:t> 의류매장 검색 결과</a:t>
            </a:r>
          </a:p>
        </p:txBody>
      </p:sp>
      <p:sp>
        <p:nvSpPr>
          <p:cNvPr id="366" name="텍스트 상자 45"/>
          <p:cNvSpPr txBox="1">
            <a:spLocks/>
          </p:cNvSpPr>
          <p:nvPr/>
        </p:nvSpPr>
        <p:spPr>
          <a:xfrm>
            <a:off x="6225540" y="2570480"/>
            <a:ext cx="2628265" cy="954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 b="0" i="0" strike="noStrike" cap="none">
                <a:latin typeface="+mj-ea"/>
                <a:ea typeface="+mj-ea"/>
                <a:cs typeface="Arial" charset="0"/>
              </a:rPr>
              <a:t>어떤 </a:t>
            </a:r>
            <a:r>
              <a:rPr sz="1400" b="0" i="0" strike="noStrike" cap="none">
                <a:latin typeface="+mj-ea"/>
                <a:ea typeface="+mj-ea"/>
                <a:cs typeface="Arial" charset="0"/>
              </a:rPr>
              <a:t>매장이 있는지</a:t>
            </a:r>
            <a:r>
              <a:rPr sz="1400">
                <a:latin typeface="+mj-ea"/>
                <a:ea typeface="+mj-ea"/>
              </a:rPr>
              <a:t> </a:t>
            </a:r>
            <a:r>
              <a:rPr sz="1400" b="0" i="0" strike="noStrike" cap="none">
                <a:latin typeface="+mj-ea"/>
                <a:ea typeface="+mj-ea"/>
                <a:cs typeface="Arial" charset="0"/>
              </a:rPr>
              <a:t>한눈에</a:t>
            </a:r>
            <a:r>
              <a:rPr sz="1400">
                <a:latin typeface="+mj-ea"/>
                <a:ea typeface="+mj-ea"/>
              </a:rPr>
              <a:t> </a:t>
            </a:r>
            <a:r>
              <a:rPr sz="1400" b="0" i="0" strike="noStrike" cap="none">
                <a:latin typeface="+mj-ea"/>
                <a:ea typeface="+mj-ea"/>
                <a:cs typeface="Arial" charset="0"/>
              </a:rPr>
              <a:t>보기</a:t>
            </a:r>
            <a:r>
              <a:rPr sz="1400">
                <a:latin typeface="+mj-ea"/>
                <a:ea typeface="+mj-ea"/>
              </a:rPr>
              <a:t> </a:t>
            </a:r>
            <a:r>
              <a:rPr sz="1400" b="0" i="0" strike="noStrike" cap="none">
                <a:latin typeface="+mj-ea"/>
                <a:ea typeface="+mj-ea"/>
                <a:cs typeface="Arial" charset="0"/>
              </a:rPr>
              <a:t>어렵고</a:t>
            </a:r>
            <a:endParaRPr lang="ko-KR" altLang="en-US" sz="1400" b="0" i="0" strike="noStrike" cap="none">
              <a:latin typeface="+mj-ea"/>
              <a:ea typeface="+mj-ea"/>
              <a:cs typeface="Arial" charset="0"/>
            </a:endParaRPr>
          </a:p>
          <a:p>
            <a:pPr marL="0" indent="0" algn="l" hangingPunct="1"/>
            <a:r>
              <a:rPr sz="1400" b="0" i="0" strike="noStrike" cap="none">
                <a:latin typeface="+mj-ea"/>
                <a:ea typeface="+mj-ea"/>
                <a:cs typeface="Arial" charset="0"/>
              </a:rPr>
              <a:t>매장의 정보, 리뷰가 거의 없어 확인하기 힘들다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367" name="도형 46"/>
          <p:cNvCxnSpPr/>
          <p:nvPr/>
        </p:nvCxnSpPr>
        <p:spPr>
          <a:xfrm flipH="1">
            <a:off x="6043295" y="3061970"/>
            <a:ext cx="217170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0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 dirty="0">
                <a:latin typeface="+mj-ea"/>
                <a:ea typeface="+mj-ea"/>
              </a:rPr>
              <a:t>OFF-Closet </a:t>
            </a:r>
            <a:r>
              <a:rPr lang="ko-KR" altLang="en-US" b="1" i="0" dirty="0">
                <a:latin typeface="+mj-ea"/>
                <a:ea typeface="+mj-ea"/>
              </a:rPr>
              <a:t>소개</a:t>
            </a:r>
            <a:endParaRPr b="1" i="0" dirty="0">
              <a:latin typeface="+mj-ea"/>
              <a:ea typeface="+mj-ea"/>
            </a:endParaRPr>
          </a:p>
        </p:txBody>
      </p:sp>
      <p:sp>
        <p:nvSpPr>
          <p:cNvPr id="365" name="Google Shape;365;p57"/>
          <p:cNvSpPr txBox="1">
            <a:spLocks noGrp="1"/>
          </p:cNvSpPr>
          <p:nvPr>
            <p:ph type="body" idx="1"/>
          </p:nvPr>
        </p:nvSpPr>
        <p:spPr>
          <a:xfrm>
            <a:off x="707200" y="1395135"/>
            <a:ext cx="7726800" cy="32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tx1"/>
              </a:buClr>
              <a:buFont typeface="Wingdings"/>
              <a:buNone/>
              <a:defRPr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85560" lvl="0" indent="-385560"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관리자의 매장 대표 사진 등록을 통한 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buClr>
                <a:schemeClr val="tx1"/>
              </a:buClr>
              <a:buNone/>
              <a:defRPr/>
            </a:pPr>
            <a:endParaRPr lang="en-US" altLang="ko-KR" sz="1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buClr>
                <a:schemeClr val="tx1"/>
              </a:buClr>
              <a:buFont typeface="Wingdings"/>
              <a:buNone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                                  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	</a:t>
            </a:r>
            <a:r>
              <a:rPr lang="en-US" altLang="ko-KR" b="1" dirty="0">
                <a:solidFill>
                  <a:srgbClr val="00B050"/>
                </a:solidFill>
                <a:latin typeface="+mj-ea"/>
                <a:ea typeface="+mj-ea"/>
              </a:rPr>
              <a:t>AI</a:t>
            </a:r>
            <a:r>
              <a:rPr lang="ko-KR" altLang="en-US" b="1" dirty="0">
                <a:solidFill>
                  <a:srgbClr val="00B050"/>
                </a:solidFill>
                <a:latin typeface="+mj-ea"/>
                <a:ea typeface="+mj-ea"/>
              </a:rPr>
              <a:t>기반 스타일 태그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매칭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시스템</a:t>
            </a:r>
          </a:p>
          <a:p>
            <a:pPr marL="0" lvl="0" indent="0">
              <a:buClr>
                <a:schemeClr val="tx1"/>
              </a:buClr>
              <a:buNone/>
              <a:defRPr/>
            </a:pPr>
            <a:endParaRPr lang="en-US" altLang="ko-KR" b="1" dirty="0">
              <a:solidFill>
                <a:schemeClr val="accent3">
                  <a:lumMod val="75000"/>
                </a:schemeClr>
              </a:solidFill>
              <a:latin typeface="+mj-ea"/>
              <a:ea typeface="+mj-ea"/>
            </a:endParaRPr>
          </a:p>
          <a:p>
            <a:pPr marL="0" lvl="0" indent="0">
              <a:buClr>
                <a:schemeClr val="tx1"/>
              </a:buClr>
              <a:buNone/>
              <a:defRPr/>
            </a:pPr>
            <a:endParaRPr lang="en-US" altLang="ko-KR" b="1" dirty="0">
              <a:solidFill>
                <a:schemeClr val="accent3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lvl="0" indent="-285750"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 개성을 추구하는 소비자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를 주 타겟으로 하는 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buClr>
                <a:schemeClr val="tx1"/>
              </a:buClr>
              <a:buNone/>
              <a:defRPr/>
            </a:pPr>
            <a:endParaRPr lang="ko-KR" altLang="en-US" sz="1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buClr>
                <a:schemeClr val="tx1"/>
              </a:buClr>
              <a:buFont typeface="Wingdings"/>
              <a:buNone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                                   </a:t>
            </a:r>
            <a:r>
              <a:rPr lang="ko-KR" altLang="en-US" b="1" dirty="0">
                <a:solidFill>
                  <a:srgbClr val="FF41FF"/>
                </a:solidFill>
                <a:latin typeface="+mj-ea"/>
                <a:ea typeface="+mj-ea"/>
              </a:rPr>
              <a:t>데이터</a:t>
            </a:r>
            <a:r>
              <a:rPr lang="en-US" altLang="ko-KR" b="1" dirty="0">
                <a:solidFill>
                  <a:srgbClr val="FF41FF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FF41FF"/>
                </a:solidFill>
                <a:latin typeface="+mj-ea"/>
                <a:ea typeface="+mj-ea"/>
              </a:rPr>
              <a:t>기반 스타일 태그</a:t>
            </a:r>
            <a:r>
              <a:rPr lang="ko-KR" altLang="en-US" dirty="0">
                <a:solidFill>
                  <a:srgbClr val="FF41FF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검색 및 추천 애플리케이션</a:t>
            </a:r>
          </a:p>
          <a:p>
            <a:pPr marL="0" lvl="0" indent="0">
              <a:buClr>
                <a:schemeClr val="tx1"/>
              </a:buClr>
              <a:buFont typeface="Wingdings"/>
              <a:buNone/>
              <a:defRPr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buClr>
                <a:schemeClr val="tx1"/>
              </a:buClr>
              <a:buFont typeface="Wingdings"/>
              <a:buNone/>
              <a:defRPr/>
            </a:pP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85560" lvl="0" indent="-385560"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일반 사용자와 관리자의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차별화된 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UI</a:t>
            </a:r>
          </a:p>
          <a:p>
            <a:pPr marL="0" lvl="0" indent="0">
              <a:buClr>
                <a:schemeClr val="tx1"/>
              </a:buClr>
              <a:buFont typeface="Wingdings"/>
              <a:buNone/>
              <a:defRPr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buClr>
                <a:schemeClr val="tx1"/>
              </a:buClr>
              <a:buFont typeface="Wingdings"/>
              <a:buNone/>
              <a:defRPr/>
            </a:pP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85560" lvl="0" indent="-385560"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옷을 파는 애플리케이션이 아닌 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매장을 연결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해주는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41063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 dirty="0">
                <a:solidFill>
                  <a:srgbClr val="00B050"/>
                </a:solidFill>
                <a:latin typeface="+mj-ea"/>
                <a:ea typeface="+mj-ea"/>
              </a:rPr>
              <a:t>AI </a:t>
            </a:r>
            <a:r>
              <a:rPr lang="ko-KR" altLang="en-US" b="1" i="0" dirty="0">
                <a:solidFill>
                  <a:srgbClr val="00B050"/>
                </a:solidFill>
                <a:latin typeface="+mj-ea"/>
                <a:ea typeface="+mj-ea"/>
              </a:rPr>
              <a:t>기반 스타일 태그</a:t>
            </a:r>
            <a:endParaRPr b="1" i="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365" name="Google Shape;365;p57"/>
          <p:cNvSpPr txBox="1">
            <a:spLocks noGrp="1"/>
          </p:cNvSpPr>
          <p:nvPr>
            <p:ph type="body" idx="1"/>
          </p:nvPr>
        </p:nvSpPr>
        <p:spPr>
          <a:xfrm>
            <a:off x="707200" y="1338575"/>
            <a:ext cx="7726800" cy="32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5560" lvl="0" indent="-385560" latinLnBrk="1"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스타일이란</a:t>
            </a: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? </a:t>
            </a:r>
            <a:r>
              <a:rPr lang="ko-KR" altLang="en-US" b="1" kern="12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  <a:cs typeface="맑은 고딕"/>
              </a:rPr>
              <a:t>옷 </a:t>
            </a:r>
            <a:r>
              <a:rPr lang="en-US" altLang="ko-KR" b="1" kern="12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  <a:cs typeface="맑은 고딕"/>
              </a:rPr>
              <a:t>+</a:t>
            </a:r>
            <a:r>
              <a:rPr lang="ko-KR" altLang="en-US" b="1" kern="12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  <a:cs typeface="맑은 고딕"/>
              </a:rPr>
              <a:t> 옷</a:t>
            </a:r>
            <a:endParaRPr lang="en-US" altLang="ko-KR" b="1" kern="1200" dirty="0">
              <a:solidFill>
                <a:schemeClr val="accent3">
                  <a:lumMod val="75000"/>
                </a:schemeClr>
              </a:solidFill>
              <a:latin typeface="+mj-ea"/>
              <a:ea typeface="+mj-ea"/>
              <a:cs typeface="맑은 고딕"/>
            </a:endParaRPr>
          </a:p>
          <a:p>
            <a:pPr marL="0" lvl="0" indent="0" latinLnBrk="1">
              <a:spcBef>
                <a:spcPts val="1000"/>
              </a:spcBef>
              <a:buClr>
                <a:schemeClr val="tx1"/>
              </a:buClr>
              <a:buNone/>
              <a:defRPr/>
            </a:pP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   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스타일 </a:t>
            </a: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=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개성 </a:t>
            </a: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=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단어</a:t>
            </a: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,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이미지</a:t>
            </a: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385560" lvl="0" indent="-385560" latinLnBrk="1"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매장 관리자가 등록한 착용사진</a:t>
            </a: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,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마네킹 이미지를 통한 </a:t>
            </a: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AI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활용</a:t>
            </a: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0" lvl="0" indent="0" latinLnBrk="1">
              <a:spcBef>
                <a:spcPts val="1000"/>
              </a:spcBef>
              <a:buClr>
                <a:schemeClr val="tx1"/>
              </a:buClr>
              <a:buNone/>
              <a:defRPr/>
            </a:pPr>
            <a:endParaRPr lang="en-US" altLang="ko-KR" sz="3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385560" indent="-385560"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AI-Hub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K-Fashion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이미지 활용하여 </a:t>
            </a:r>
            <a:b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</a:b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매장 제품 사진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착용사진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마네킹 등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의 스타일 추출 예정</a:t>
            </a:r>
            <a:endParaRPr lang="ko-KR" altLang="en-US" sz="2000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E1A10F-3C12-1442-EA69-FFA351DDCDEC}"/>
              </a:ext>
            </a:extLst>
          </p:cNvPr>
          <p:cNvGrpSpPr/>
          <p:nvPr/>
        </p:nvGrpSpPr>
        <p:grpSpPr>
          <a:xfrm>
            <a:off x="594399" y="3137474"/>
            <a:ext cx="5426888" cy="1482086"/>
            <a:chOff x="334625" y="3164814"/>
            <a:chExt cx="5978625" cy="165746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3E2009D-3BC0-9A89-9F23-05475A49C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39"/>
            <a:stretch/>
          </p:blipFill>
          <p:spPr>
            <a:xfrm>
              <a:off x="334625" y="3164814"/>
              <a:ext cx="2427428" cy="165746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CA6391-6E71-9796-FC2D-F34791489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831991" y="3164815"/>
              <a:ext cx="1626888" cy="162688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2551D6-A0B2-962C-E40B-7552D5D57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3164815"/>
              <a:ext cx="1741250" cy="162688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812615A-B9EC-9A00-0356-89D1BB9CD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250" y="1878435"/>
            <a:ext cx="2672487" cy="2694945"/>
          </a:xfrm>
          <a:prstGeom prst="rect">
            <a:avLst/>
          </a:prstGeom>
        </p:spPr>
      </p:pic>
      <p:pic>
        <p:nvPicPr>
          <p:cNvPr id="6" name="Picture 2" descr="안심존 포털 | AI 허브">
            <a:extLst>
              <a:ext uri="{FF2B5EF4-FFF2-40B4-BE49-F238E27FC236}">
                <a16:creationId xmlns:a16="http://schemas.microsoft.com/office/drawing/2014/main" id="{F32D2D73-4466-E87E-CCF0-8CBD601F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50" y="945520"/>
            <a:ext cx="2595801" cy="74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3289E-B2BF-3AB1-07B7-2B9519B8C7DE}"/>
              </a:ext>
            </a:extLst>
          </p:cNvPr>
          <p:cNvSpPr txBox="1">
            <a:spLocks/>
          </p:cNvSpPr>
          <p:nvPr/>
        </p:nvSpPr>
        <p:spPr>
          <a:xfrm>
            <a:off x="2205379" y="4585124"/>
            <a:ext cx="2276051" cy="25391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/>
            <a:r>
              <a:rPr lang="ko-KR" altLang="en-US" sz="1050" b="0" i="0" strike="noStrike" cap="none" dirty="0">
                <a:latin typeface="+mj-ea"/>
                <a:ea typeface="+mj-ea"/>
                <a:cs typeface="Arial" charset="0"/>
              </a:rPr>
              <a:t>그림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en-US" altLang="ko-KR" sz="1050" dirty="0">
                <a:latin typeface="+mj-ea"/>
                <a:ea typeface="+mj-ea"/>
              </a:rPr>
              <a:t> – </a:t>
            </a:r>
            <a:r>
              <a:rPr lang="ko-KR" altLang="en-US" sz="1050" dirty="0">
                <a:latin typeface="+mj-ea"/>
                <a:ea typeface="+mj-ea"/>
              </a:rPr>
              <a:t>매장사진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착용사진 예시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C84FB-D815-3214-1E64-53439537FE20}"/>
              </a:ext>
            </a:extLst>
          </p:cNvPr>
          <p:cNvSpPr txBox="1">
            <a:spLocks/>
          </p:cNvSpPr>
          <p:nvPr/>
        </p:nvSpPr>
        <p:spPr>
          <a:xfrm>
            <a:off x="6427101" y="4577154"/>
            <a:ext cx="2276051" cy="25391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/>
            <a:r>
              <a:rPr lang="ko-KR" altLang="en-US" sz="1050" b="0" i="0" strike="noStrike" cap="none" dirty="0">
                <a:latin typeface="+mj-ea"/>
                <a:ea typeface="+mj-ea"/>
                <a:cs typeface="Arial" charset="0"/>
              </a:rPr>
              <a:t>그림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r>
              <a:rPr lang="en-US" altLang="ko-KR" sz="1050" dirty="0">
                <a:latin typeface="+mj-ea"/>
                <a:ea typeface="+mj-ea"/>
              </a:rPr>
              <a:t> – AI-Hub K-Fashion </a:t>
            </a:r>
            <a:r>
              <a:rPr lang="ko-KR" altLang="en-US" sz="1050" dirty="0" err="1">
                <a:latin typeface="+mj-ea"/>
                <a:ea typeface="+mj-ea"/>
              </a:rPr>
              <a:t>라벨링</a:t>
            </a:r>
            <a:endParaRPr lang="ko-KR" altLang="en-US" sz="10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208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dirty="0">
                <a:solidFill>
                  <a:srgbClr val="FF41FF"/>
                </a:solidFill>
                <a:latin typeface="+mj-ea"/>
                <a:ea typeface="+mj-ea"/>
              </a:rPr>
              <a:t>데이터 기반 스타일 태그 정형화</a:t>
            </a:r>
            <a:endParaRPr b="1" i="0" dirty="0">
              <a:solidFill>
                <a:srgbClr val="FF41FF"/>
              </a:solidFill>
              <a:latin typeface="+mj-ea"/>
              <a:ea typeface="+mj-ea"/>
            </a:endParaRPr>
          </a:p>
        </p:txBody>
      </p:sp>
      <p:sp>
        <p:nvSpPr>
          <p:cNvPr id="365" name="Google Shape;365;p57"/>
          <p:cNvSpPr txBox="1">
            <a:spLocks noGrp="1"/>
          </p:cNvSpPr>
          <p:nvPr>
            <p:ph type="body" idx="1"/>
          </p:nvPr>
        </p:nvSpPr>
        <p:spPr>
          <a:xfrm>
            <a:off x="459550" y="1338575"/>
            <a:ext cx="7726800" cy="32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  <a:defRPr/>
            </a:pPr>
            <a:r>
              <a:rPr lang="ko-KR" altLang="en-US" sz="1200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스타일에 대한 전문 용어와 </a:t>
            </a:r>
            <a:endParaRPr lang="en-US" altLang="ko-KR" sz="1200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0" lvl="0" indent="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  <a:defRPr/>
            </a:pPr>
            <a:r>
              <a:rPr lang="ko-KR" altLang="en-US" sz="1200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일반 사용자의 </a:t>
            </a:r>
            <a:r>
              <a:rPr lang="ko-KR" altLang="en-US" sz="1200" kern="1200" dirty="0" err="1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단어적</a:t>
            </a:r>
            <a:r>
              <a:rPr lang="ko-KR" altLang="en-US" sz="1200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괴리감 감소를</a:t>
            </a:r>
            <a:endParaRPr lang="en-US" altLang="ko-KR" sz="1200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0" lvl="0" indent="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  <a:defRPr/>
            </a:pPr>
            <a:r>
              <a:rPr lang="ko-KR" altLang="en-US" sz="1200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위한 관련 논문 인용을 통한 </a:t>
            </a:r>
            <a:endParaRPr lang="en-US" altLang="ko-KR" sz="1200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0" lvl="0" indent="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  <a:defRPr/>
            </a:pPr>
            <a:r>
              <a:rPr lang="ko-KR" altLang="en-US" sz="1200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검색 키워드 확립 </a:t>
            </a:r>
            <a:r>
              <a:rPr lang="en-US" altLang="ko-KR" sz="1200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=</a:t>
            </a:r>
            <a:r>
              <a:rPr lang="ko-KR" altLang="en-US" sz="1200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검색 정형화</a:t>
            </a:r>
            <a:endParaRPr lang="ko-KR" altLang="en-US" sz="1800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B70E-720C-B7F0-CFA3-32107155FAFA}"/>
              </a:ext>
            </a:extLst>
          </p:cNvPr>
          <p:cNvSpPr txBox="1"/>
          <p:nvPr/>
        </p:nvSpPr>
        <p:spPr>
          <a:xfrm>
            <a:off x="0" y="4600251"/>
            <a:ext cx="804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  <a:hlinkClick r:id="rId3"/>
              </a:rPr>
              <a:t>https://www.kci.go.kr/kciportal/ci/sereArticleSearch/ciSereArtiView.kci?sereArticleSearchBean.artiId=ART000886790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B55284-4D7E-E73F-C96F-FB7F8D148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562" y="2643408"/>
            <a:ext cx="3525002" cy="1074495"/>
          </a:xfrm>
          <a:prstGeom prst="rect">
            <a:avLst/>
          </a:prstGeom>
        </p:spPr>
      </p:pic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4B917C8A-FB78-ED92-621B-DAFB48242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288147"/>
              </p:ext>
            </p:extLst>
          </p:nvPr>
        </p:nvGraphicFramePr>
        <p:xfrm>
          <a:off x="4413503" y="1069300"/>
          <a:ext cx="1987296" cy="1574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367C9B86-4089-2916-CCC7-C82E2712C5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1582592"/>
              </p:ext>
            </p:extLst>
          </p:nvPr>
        </p:nvGraphicFramePr>
        <p:xfrm>
          <a:off x="6748133" y="2834775"/>
          <a:ext cx="1987296" cy="1574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DE454B44-C9F7-8AD7-4216-2BFAA8CB08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8762575"/>
              </p:ext>
            </p:extLst>
          </p:nvPr>
        </p:nvGraphicFramePr>
        <p:xfrm>
          <a:off x="4413503" y="2834775"/>
          <a:ext cx="1987296" cy="1574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D3F08AC3-B029-4596-715D-0A60478C3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98281"/>
              </p:ext>
            </p:extLst>
          </p:nvPr>
        </p:nvGraphicFramePr>
        <p:xfrm>
          <a:off x="6748133" y="1069300"/>
          <a:ext cx="1987296" cy="1574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73A0411-1B8B-678C-10A0-8C4A57A135F9}"/>
              </a:ext>
            </a:extLst>
          </p:cNvPr>
          <p:cNvSpPr txBox="1"/>
          <p:nvPr/>
        </p:nvSpPr>
        <p:spPr>
          <a:xfrm>
            <a:off x="208128" y="3909270"/>
            <a:ext cx="44567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관련논문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패션서적 </a:t>
            </a:r>
            <a:r>
              <a:rPr lang="ko-KR" altLang="en-US" dirty="0">
                <a:latin typeface="+mj-ea"/>
                <a:ea typeface="+mj-ea"/>
              </a:rPr>
              <a:t>등을 인용하여 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ko-KR" altLang="en-US" dirty="0">
                <a:latin typeface="+mj-ea"/>
                <a:ea typeface="+mj-ea"/>
              </a:rPr>
              <a:t>대분류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소분류 </a:t>
            </a:r>
            <a:r>
              <a:rPr lang="en-US" altLang="ko-KR" dirty="0">
                <a:latin typeface="+mj-ea"/>
                <a:ea typeface="+mj-ea"/>
              </a:rPr>
              <a:t>19</a:t>
            </a:r>
            <a:r>
              <a:rPr lang="ko-KR" altLang="en-US" dirty="0">
                <a:latin typeface="+mj-ea"/>
                <a:ea typeface="+mj-ea"/>
              </a:rPr>
              <a:t>개 총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29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개</a:t>
            </a:r>
            <a:r>
              <a:rPr lang="ko-KR" altLang="en-US" dirty="0">
                <a:latin typeface="+mj-ea"/>
                <a:ea typeface="+mj-ea"/>
              </a:rPr>
              <a:t>의 스타일 유형을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대표할 수 있는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총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161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개의 단어로 정리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5E832-D03E-6E40-48AF-F25F06813726}"/>
              </a:ext>
            </a:extLst>
          </p:cNvPr>
          <p:cNvSpPr txBox="1">
            <a:spLocks/>
          </p:cNvSpPr>
          <p:nvPr/>
        </p:nvSpPr>
        <p:spPr>
          <a:xfrm>
            <a:off x="945034" y="3665418"/>
            <a:ext cx="2887132" cy="25391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/>
            <a:r>
              <a:rPr lang="ko-KR" altLang="en-US" sz="1050" b="0" i="0" strike="noStrike" cap="none" dirty="0">
                <a:latin typeface="+mj-ea"/>
                <a:ea typeface="+mj-ea"/>
                <a:cs typeface="Arial" charset="0"/>
              </a:rPr>
              <a:t>그림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6</a:t>
            </a:r>
            <a:r>
              <a:rPr lang="en-US" altLang="ko-KR" sz="1050" dirty="0">
                <a:latin typeface="+mj-ea"/>
                <a:ea typeface="+mj-ea"/>
              </a:rPr>
              <a:t> – AI-Hub K-Fashion </a:t>
            </a:r>
            <a:r>
              <a:rPr lang="ko-KR" altLang="en-US" sz="1050" dirty="0">
                <a:latin typeface="+mj-ea"/>
                <a:ea typeface="+mj-ea"/>
              </a:rPr>
              <a:t>스타일 분류</a:t>
            </a:r>
          </a:p>
        </p:txBody>
      </p:sp>
    </p:spTree>
    <p:extLst>
      <p:ext uri="{BB962C8B-B14F-4D97-AF65-F5344CB8AC3E}">
        <p14:creationId xmlns:p14="http://schemas.microsoft.com/office/powerpoint/2010/main" val="405097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dirty="0">
                <a:latin typeface="+mj-ea"/>
                <a:ea typeface="+mj-ea"/>
              </a:rPr>
              <a:t>개발 과정</a:t>
            </a:r>
            <a:endParaRPr b="1" i="0" dirty="0">
              <a:latin typeface="+mj-ea"/>
              <a:ea typeface="+mj-ea"/>
            </a:endParaRPr>
          </a:p>
        </p:txBody>
      </p:sp>
      <p:sp>
        <p:nvSpPr>
          <p:cNvPr id="365" name="Google Shape;365;p57"/>
          <p:cNvSpPr txBox="1">
            <a:spLocks noGrp="1"/>
          </p:cNvSpPr>
          <p:nvPr>
            <p:ph type="body" idx="1"/>
          </p:nvPr>
        </p:nvSpPr>
        <p:spPr>
          <a:xfrm>
            <a:off x="116237" y="1169269"/>
            <a:ext cx="6042312" cy="116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5560" indent="-38556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Flutter Framework 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사용 </a:t>
            </a: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/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</a:t>
            </a: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Firebase Authentication</a:t>
            </a:r>
            <a:r>
              <a:rPr lang="ko-KR" altLang="en-US" kern="1200" dirty="0" err="1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를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통한 로그인</a:t>
            </a: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385560" indent="-38556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 kern="1200" dirty="0" err="1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Firestore</a:t>
            </a: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Database</a:t>
            </a:r>
            <a:r>
              <a:rPr lang="ko-KR" altLang="en-US" kern="1200" dirty="0" err="1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를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연동하여 유저 정보</a:t>
            </a: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, 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매장 정보 추가</a:t>
            </a: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385560" indent="-38556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Firebase Storage </a:t>
            </a:r>
            <a:r>
              <a:rPr lang="ko-KR" altLang="en-US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연동하여 이미지 첨부 가능</a:t>
            </a: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385560" lvl="0" indent="-38556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385560" lvl="0" indent="-385560" latinLnBrk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/>
              <a:buChar char="ü"/>
              <a:defRPr/>
            </a:pPr>
            <a:endParaRPr lang="en-US" altLang="ko-KR" kern="120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</p:txBody>
      </p:sp>
      <p:pic>
        <p:nvPicPr>
          <p:cNvPr id="3" name="그림 2" descr="텍스트, 소프트웨어, 폰트, 번호이(가) 표시된 사진&#10;&#10;자동 생성된 설명">
            <a:extLst>
              <a:ext uri="{FF2B5EF4-FFF2-40B4-BE49-F238E27FC236}">
                <a16:creationId xmlns:a16="http://schemas.microsoft.com/office/drawing/2014/main" id="{747D1DE0-0079-6A89-57BD-BC10B3C99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78"/>
          <a:stretch/>
        </p:blipFill>
        <p:spPr>
          <a:xfrm>
            <a:off x="195956" y="2220563"/>
            <a:ext cx="3386880" cy="1256281"/>
          </a:xfrm>
          <a:prstGeom prst="rect">
            <a:avLst/>
          </a:prstGeom>
        </p:spPr>
      </p:pic>
      <p:pic>
        <p:nvPicPr>
          <p:cNvPr id="5" name="그림 4" descr="텍스트, 폰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0851C6C-C258-645B-7606-8A7D41906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693" y="496600"/>
            <a:ext cx="2680361" cy="923298"/>
          </a:xfrm>
          <a:prstGeom prst="rect">
            <a:avLst/>
          </a:prstGeom>
        </p:spPr>
      </p:pic>
      <p:pic>
        <p:nvPicPr>
          <p:cNvPr id="7" name="그림 6" descr="텍스트, 폰트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CA8495D-645C-6853-9FD8-F4550BA9D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305"/>
          <a:stretch/>
        </p:blipFill>
        <p:spPr>
          <a:xfrm>
            <a:off x="195956" y="3416298"/>
            <a:ext cx="3386880" cy="1162814"/>
          </a:xfrm>
          <a:prstGeom prst="rect">
            <a:avLst/>
          </a:prstGeom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11F4875-6B67-803F-7035-A289AC963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012" y="2164594"/>
            <a:ext cx="3033963" cy="2397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20241-65F5-1FAE-9396-3EC08A9ABA76}"/>
              </a:ext>
            </a:extLst>
          </p:cNvPr>
          <p:cNvSpPr txBox="1">
            <a:spLocks/>
          </p:cNvSpPr>
          <p:nvPr/>
        </p:nvSpPr>
        <p:spPr>
          <a:xfrm>
            <a:off x="116237" y="4539826"/>
            <a:ext cx="3771610" cy="25391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/>
            <a:r>
              <a:rPr lang="ko-KR" altLang="en-US" sz="1050" b="0" i="0" strike="noStrike" cap="none" dirty="0">
                <a:latin typeface="+mj-ea"/>
                <a:ea typeface="+mj-ea"/>
                <a:cs typeface="Arial" charset="0"/>
              </a:rPr>
              <a:t>그림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8</a:t>
            </a:r>
            <a:r>
              <a:rPr lang="en-US" altLang="ko-KR" sz="1050" dirty="0">
                <a:latin typeface="+mj-ea"/>
                <a:ea typeface="+mj-ea"/>
              </a:rPr>
              <a:t> – </a:t>
            </a:r>
            <a:r>
              <a:rPr lang="en-US" altLang="ko-KR" sz="1050" dirty="0" err="1">
                <a:latin typeface="+mj-ea"/>
                <a:ea typeface="+mj-ea"/>
              </a:rPr>
              <a:t>Firestore</a:t>
            </a:r>
            <a:r>
              <a:rPr lang="en-US" altLang="ko-KR" sz="1050" dirty="0">
                <a:latin typeface="+mj-ea"/>
                <a:ea typeface="+mj-ea"/>
              </a:rPr>
              <a:t> Database</a:t>
            </a:r>
            <a:r>
              <a:rPr lang="ko-KR" altLang="en-US" sz="1050" dirty="0" err="1">
                <a:latin typeface="+mj-ea"/>
                <a:ea typeface="+mj-ea"/>
              </a:rPr>
              <a:t>를</a:t>
            </a:r>
            <a:r>
              <a:rPr lang="ko-KR" altLang="en-US" sz="1050" dirty="0">
                <a:latin typeface="+mj-ea"/>
                <a:ea typeface="+mj-ea"/>
              </a:rPr>
              <a:t> 연동한 유저 정보</a:t>
            </a:r>
            <a:r>
              <a:rPr lang="en-US" altLang="ko-KR" sz="1050" dirty="0">
                <a:latin typeface="+mj-ea"/>
                <a:ea typeface="+mj-ea"/>
              </a:rPr>
              <a:t>,</a:t>
            </a:r>
            <a:r>
              <a:rPr lang="ko-KR" altLang="en-US" sz="1050" dirty="0">
                <a:latin typeface="+mj-ea"/>
                <a:ea typeface="+mj-ea"/>
              </a:rPr>
              <a:t> 매장 정보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9ABB5-809C-EF71-64DC-79BA7C38C53B}"/>
              </a:ext>
            </a:extLst>
          </p:cNvPr>
          <p:cNvSpPr txBox="1">
            <a:spLocks/>
          </p:cNvSpPr>
          <p:nvPr/>
        </p:nvSpPr>
        <p:spPr>
          <a:xfrm>
            <a:off x="5880012" y="1417014"/>
            <a:ext cx="3771610" cy="25391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/>
            <a:r>
              <a:rPr lang="ko-KR" altLang="en-US" sz="1050" b="0" i="0" strike="noStrike" cap="none" dirty="0">
                <a:latin typeface="+mj-ea"/>
                <a:ea typeface="+mj-ea"/>
                <a:cs typeface="Arial" charset="0"/>
              </a:rPr>
              <a:t>그림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en-US" altLang="ko-KR" sz="1050" dirty="0">
                <a:latin typeface="+mj-ea"/>
                <a:ea typeface="+mj-ea"/>
              </a:rPr>
              <a:t> – </a:t>
            </a:r>
            <a:r>
              <a:rPr lang="en-US" altLang="ko-KR" sz="1050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Firebase Authentication</a:t>
            </a:r>
            <a:r>
              <a:rPr lang="ko-KR" altLang="en-US" sz="1050" kern="1200" dirty="0" err="1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를</a:t>
            </a:r>
            <a:r>
              <a:rPr lang="ko-KR" altLang="en-US" sz="1050" kern="120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통한 로그인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15F1C-F195-4D64-777E-195729206BCE}"/>
              </a:ext>
            </a:extLst>
          </p:cNvPr>
          <p:cNvSpPr txBox="1">
            <a:spLocks/>
          </p:cNvSpPr>
          <p:nvPr/>
        </p:nvSpPr>
        <p:spPr>
          <a:xfrm>
            <a:off x="5583715" y="4539826"/>
            <a:ext cx="3460319" cy="25391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/>
            <a:r>
              <a:rPr lang="ko-KR" altLang="en-US" sz="1050" b="0" i="0" strike="noStrike" cap="none" dirty="0">
                <a:latin typeface="+mj-ea"/>
                <a:ea typeface="+mj-ea"/>
                <a:cs typeface="Arial" charset="0"/>
              </a:rPr>
              <a:t>그림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en-US" altLang="ko-KR" sz="1050" dirty="0">
                <a:latin typeface="+mj-ea"/>
                <a:ea typeface="+mj-ea"/>
              </a:rPr>
              <a:t> – </a:t>
            </a:r>
            <a:r>
              <a:rPr lang="en-US" altLang="ko-KR" sz="1050" dirty="0" err="1">
                <a:latin typeface="+mj-ea"/>
                <a:ea typeface="+mj-ea"/>
              </a:rPr>
              <a:t>Firestore</a:t>
            </a:r>
            <a:r>
              <a:rPr lang="en-US" altLang="ko-KR" sz="1050" dirty="0">
                <a:latin typeface="+mj-ea"/>
                <a:ea typeface="+mj-ea"/>
              </a:rPr>
              <a:t> Storage</a:t>
            </a:r>
            <a:r>
              <a:rPr lang="ko-KR" altLang="en-US" sz="1050" dirty="0" err="1">
                <a:latin typeface="+mj-ea"/>
                <a:ea typeface="+mj-ea"/>
              </a:rPr>
              <a:t>를</a:t>
            </a:r>
            <a:r>
              <a:rPr lang="ko-KR" altLang="en-US" sz="1050" dirty="0">
                <a:latin typeface="+mj-ea"/>
                <a:ea typeface="+mj-ea"/>
              </a:rPr>
              <a:t> 연동한 의류 이미지 저장</a:t>
            </a:r>
          </a:p>
        </p:txBody>
      </p:sp>
    </p:spTree>
    <p:extLst>
      <p:ext uri="{BB962C8B-B14F-4D97-AF65-F5344CB8AC3E}">
        <p14:creationId xmlns:p14="http://schemas.microsoft.com/office/powerpoint/2010/main" val="141446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594399" y="496600"/>
            <a:ext cx="78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dirty="0">
                <a:latin typeface="+mj-ea"/>
                <a:ea typeface="+mj-ea"/>
              </a:rPr>
              <a:t>개발 과정</a:t>
            </a:r>
            <a:endParaRPr sz="2400" b="1" i="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1A23A8-991E-5E1C-37BA-18F0C60A4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71804"/>
            <a:ext cx="5147464" cy="335422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2DE511D-52F5-6175-A46A-5CD1689E9109}"/>
              </a:ext>
            </a:extLst>
          </p:cNvPr>
          <p:cNvGrpSpPr/>
          <p:nvPr/>
        </p:nvGrpSpPr>
        <p:grpSpPr>
          <a:xfrm>
            <a:off x="5093618" y="107417"/>
            <a:ext cx="3969173" cy="979139"/>
            <a:chOff x="914400" y="1743741"/>
            <a:chExt cx="5167942" cy="11033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373C4C-908A-B919-1C6F-DF366E752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8696" y="1743741"/>
              <a:ext cx="2436909" cy="3875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0D4466-6093-D270-3881-9F859FA99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" y="1743741"/>
              <a:ext cx="2717523" cy="10989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C8FD9E-1995-50FF-70FC-FA363926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1923" y="2105889"/>
              <a:ext cx="1925118" cy="38942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ED5217-E19F-138D-5B02-D707669A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8696" y="2486818"/>
              <a:ext cx="2443646" cy="36028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BB4509-73CB-C947-6C37-410BD03270E6}"/>
              </a:ext>
            </a:extLst>
          </p:cNvPr>
          <p:cNvGrpSpPr/>
          <p:nvPr/>
        </p:nvGrpSpPr>
        <p:grpSpPr>
          <a:xfrm>
            <a:off x="5308497" y="1364364"/>
            <a:ext cx="3663526" cy="1289781"/>
            <a:chOff x="1025446" y="1210240"/>
            <a:chExt cx="4555940" cy="14966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78B3A5-E7F6-993F-47B0-496C6452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5446" y="1219445"/>
              <a:ext cx="2416358" cy="148743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17AD351-32A7-A729-6E90-C155142F4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1804" y="1210240"/>
              <a:ext cx="2069675" cy="3194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6289EF8-0B6D-9411-DF7D-2D9BF952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41806" y="1928109"/>
              <a:ext cx="1509809" cy="39890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17ACB11-5B6F-7CB6-1D8E-C647C459D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41804" y="2311351"/>
              <a:ext cx="1990409" cy="39553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D9109D1-CAE2-9E0E-AEE9-1D18A046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41805" y="1529676"/>
              <a:ext cx="2139581" cy="398905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BD4A3C1-C559-B43E-A5CD-4AF7BC663FF9}"/>
              </a:ext>
            </a:extLst>
          </p:cNvPr>
          <p:cNvGrpSpPr/>
          <p:nvPr/>
        </p:nvGrpSpPr>
        <p:grpSpPr>
          <a:xfrm>
            <a:off x="5293257" y="3037005"/>
            <a:ext cx="1734520" cy="1609896"/>
            <a:chOff x="882204" y="548499"/>
            <a:chExt cx="2203896" cy="190052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0A7D1C-E2B5-5230-D8D3-6797D81C7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2204" y="548499"/>
              <a:ext cx="2203896" cy="68559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BA44EF9-E4C4-A9D6-E726-89E01C3E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2204" y="1234097"/>
              <a:ext cx="1751978" cy="65004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D91E214-0E7F-AD6D-D2C8-5884F5EC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2204" y="1884139"/>
              <a:ext cx="1751978" cy="56488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D5C451-86AF-E5FB-F5DB-4AFF05C084FC}"/>
              </a:ext>
            </a:extLst>
          </p:cNvPr>
          <p:cNvGrpSpPr/>
          <p:nvPr/>
        </p:nvGrpSpPr>
        <p:grpSpPr>
          <a:xfrm>
            <a:off x="6830603" y="3707829"/>
            <a:ext cx="1747007" cy="741079"/>
            <a:chOff x="3373944" y="548499"/>
            <a:chExt cx="2135218" cy="88853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FDB0F9-8C95-47BD-FD1B-4F476EB2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73944" y="548499"/>
              <a:ext cx="2135218" cy="4913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E05DB5B-7DA6-5A70-6872-F2C1FDED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73944" y="1039896"/>
              <a:ext cx="1942568" cy="39714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0BA082-DA04-24D6-6C57-B561B1AD285C}"/>
              </a:ext>
            </a:extLst>
          </p:cNvPr>
          <p:cNvSpPr txBox="1"/>
          <p:nvPr/>
        </p:nvSpPr>
        <p:spPr>
          <a:xfrm>
            <a:off x="1880313" y="4624040"/>
            <a:ext cx="1386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그림 </a:t>
            </a:r>
            <a:r>
              <a:rPr lang="en-US" altLang="ko-KR" sz="1100" dirty="0"/>
              <a:t>9 – </a:t>
            </a:r>
            <a:r>
              <a:rPr lang="ko-KR" altLang="en-US" sz="1100" dirty="0"/>
              <a:t>전체 </a:t>
            </a:r>
            <a:r>
              <a:rPr lang="en-US" altLang="ko-KR" sz="1100" dirty="0"/>
              <a:t>ERD</a:t>
            </a:r>
            <a:endParaRPr lang="ko-KR" alt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14EB85-6423-DFAA-6A11-001BACF782A8}"/>
              </a:ext>
            </a:extLst>
          </p:cNvPr>
          <p:cNvSpPr txBox="1"/>
          <p:nvPr/>
        </p:nvSpPr>
        <p:spPr>
          <a:xfrm>
            <a:off x="6313134" y="1110176"/>
            <a:ext cx="2221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그림 </a:t>
            </a:r>
            <a:r>
              <a:rPr lang="en-US" altLang="ko-KR" sz="1100" dirty="0"/>
              <a:t>9 – </a:t>
            </a:r>
            <a:r>
              <a:rPr lang="ko-KR" altLang="en-US" sz="1100" dirty="0"/>
              <a:t>일반 사용자 관련 요소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B201FD-82AF-3C9C-7F85-0E06AAF555CD}"/>
              </a:ext>
            </a:extLst>
          </p:cNvPr>
          <p:cNvSpPr txBox="1"/>
          <p:nvPr/>
        </p:nvSpPr>
        <p:spPr>
          <a:xfrm>
            <a:off x="6313134" y="2641061"/>
            <a:ext cx="1876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그림 </a:t>
            </a:r>
            <a:r>
              <a:rPr lang="en-US" altLang="ko-KR" sz="1100" dirty="0"/>
              <a:t>9 – </a:t>
            </a:r>
            <a:r>
              <a:rPr lang="ko-KR" altLang="en-US" sz="1100" dirty="0"/>
              <a:t>매장 관련 요소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BF9392-A3C4-EA9F-85F7-7BC2A31EF2BE}"/>
              </a:ext>
            </a:extLst>
          </p:cNvPr>
          <p:cNvSpPr txBox="1"/>
          <p:nvPr/>
        </p:nvSpPr>
        <p:spPr>
          <a:xfrm>
            <a:off x="6975259" y="4540542"/>
            <a:ext cx="1876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그림 </a:t>
            </a:r>
            <a:r>
              <a:rPr lang="en-US" altLang="ko-KR" sz="1100" dirty="0"/>
              <a:t>10 – </a:t>
            </a:r>
            <a:r>
              <a:rPr lang="ko-KR" altLang="en-US" sz="1100" dirty="0"/>
              <a:t>공통 관련 요소</a:t>
            </a:r>
          </a:p>
        </p:txBody>
      </p:sp>
      <p:sp>
        <p:nvSpPr>
          <p:cNvPr id="2" name="Google Shape;364;p57">
            <a:extLst>
              <a:ext uri="{FF2B5EF4-FFF2-40B4-BE49-F238E27FC236}">
                <a16:creationId xmlns:a16="http://schemas.microsoft.com/office/drawing/2014/main" id="{DB2B6428-0529-4FCC-CCED-1DC8D80C428D}"/>
              </a:ext>
            </a:extLst>
          </p:cNvPr>
          <p:cNvSpPr txBox="1">
            <a:spLocks/>
          </p:cNvSpPr>
          <p:nvPr/>
        </p:nvSpPr>
        <p:spPr>
          <a:xfrm>
            <a:off x="2304147" y="650700"/>
            <a:ext cx="1926011" cy="411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b="0" i="1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" altLang="ko-KR" sz="1800" b="1" i="0" dirty="0">
                <a:latin typeface="+mj-ea"/>
                <a:ea typeface="+mj-ea"/>
              </a:rPr>
              <a:t>OFF-Closet ERD</a:t>
            </a:r>
            <a:endParaRPr lang="en" sz="1800" b="1" i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61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legant Fashion XL by Slidesgo">
  <a:themeElements>
    <a:clrScheme name="Simple Light">
      <a:dk1>
        <a:srgbClr val="434343"/>
      </a:dk1>
      <a:lt1>
        <a:srgbClr val="A9A9A9"/>
      </a:lt1>
      <a:dk2>
        <a:srgbClr val="D7C8F7"/>
      </a:dk2>
      <a:lt2>
        <a:srgbClr val="FFFFFF"/>
      </a:lt2>
      <a:accent1>
        <a:srgbClr val="434343"/>
      </a:accent1>
      <a:accent2>
        <a:srgbClr val="A9A9A9"/>
      </a:accent2>
      <a:accent3>
        <a:srgbClr val="D7C8F7"/>
      </a:accent3>
      <a:accent4>
        <a:srgbClr val="FFFFFF"/>
      </a:accent4>
      <a:accent5>
        <a:srgbClr val="D7C8F7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Pages>14</Pages>
  <Words>878</Words>
  <Characters>0</Characters>
  <Application>Microsoft Macintosh PowerPoint</Application>
  <DocSecurity>0</DocSecurity>
  <PresentationFormat>화면 슬라이드 쇼(16:9)</PresentationFormat>
  <Lines>0</Lines>
  <Paragraphs>185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Old Standard TT</vt:lpstr>
      <vt:lpstr>Arial</vt:lpstr>
      <vt:lpstr>Wingdings</vt:lpstr>
      <vt:lpstr>맑은 고딕</vt:lpstr>
      <vt:lpstr>Gudea</vt:lpstr>
      <vt:lpstr>Elegant Fashion XL by Slidesgo</vt:lpstr>
      <vt:lpstr>오프라인 의류 매장 활성화를 위한 데이터 기반 스타일 태그 매장 추천 애플리케이션 OFF-Closet : 당신의 스타일에 맞는 매장을 찾아보세요.</vt:lpstr>
      <vt:lpstr>Table of contents</vt:lpstr>
      <vt:lpstr>문제 정의</vt:lpstr>
      <vt:lpstr>문제 정의</vt:lpstr>
      <vt:lpstr>OFF-Closet 소개</vt:lpstr>
      <vt:lpstr>AI 기반 스타일 태그</vt:lpstr>
      <vt:lpstr>데이터 기반 스타일 태그 정형화</vt:lpstr>
      <vt:lpstr>개발 과정</vt:lpstr>
      <vt:lpstr>개발 과정</vt:lpstr>
      <vt:lpstr>일반 사용자 시나리오</vt:lpstr>
      <vt:lpstr>일반 사용자 시나리오</vt:lpstr>
      <vt:lpstr>일반 사용자 시나리오</vt:lpstr>
      <vt:lpstr>매장 관리자 시나리오</vt:lpstr>
      <vt:lpstr>기대효과</vt:lpstr>
      <vt:lpstr>감사합니다.  Q&amp;A</vt:lpstr>
      <vt:lpstr>Appendix</vt:lpstr>
      <vt:lpstr>Appendix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오프라인 의류 매장 활성화를 위한 데이터 기반 스타일 태그 매장 추천 애플리케이션 OFF-Closet : 당신의 스타일에 맞는 매장을 찾아보세요.</dc:title>
  <dc:creator>오지상</dc:creator>
  <cp:lastModifiedBy>임원석</cp:lastModifiedBy>
  <cp:revision>22</cp:revision>
  <dcterms:modified xsi:type="dcterms:W3CDTF">2023-06-19T16:53:23Z</dcterms:modified>
  <cp:version>9.104.146.48620</cp:version>
</cp:coreProperties>
</file>